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83" autoAdjust="0"/>
  </p:normalViewPr>
  <p:slideViewPr>
    <p:cSldViewPr>
      <p:cViewPr varScale="1">
        <p:scale>
          <a:sx n="69" d="100"/>
          <a:sy n="69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CC028-197E-469D-ABA3-DC32BCD4198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31EDA-A149-4D96-B94A-CE3DA188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67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1EDA-A149-4D96-B94A-CE3DA18854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40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1EDA-A149-4D96-B94A-CE3DA18854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3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0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3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0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5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3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0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5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4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0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82025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transducer in a standard AAS 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93818" y="1113196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PMT=photomultiplier tube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9050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reference path in a double beam flame  AAS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2605444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The same optical path as sample but not including flame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618" y="3826555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light source of an AAS ? 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52600" y="4412586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HCL = Hollow Cathode Lamp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618" y="5334000"/>
            <a:ext cx="8402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 sample `cell’ for a flame AAS ? 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918775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flame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4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82025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`Achilles heel’ of the AAS method 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256252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Slotted burner/nebulizer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873" y="1902583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some problems with the above.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452722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Discards &gt;90% of sample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Chemical  clogging (sulfates, carbonates, phosphates)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Hard to reproduce identical atomization patterns</a:t>
            </a:r>
          </a:p>
          <a:p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5299" y="4648200"/>
            <a:ext cx="8336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are the two </a:t>
            </a:r>
            <a:r>
              <a:rPr lang="en-US" sz="3200" b="1" dirty="0" err="1" smtClean="0"/>
              <a:t>monochromator</a:t>
            </a:r>
            <a:r>
              <a:rPr lang="en-US" sz="3200" b="1" dirty="0" smtClean="0"/>
              <a:t> designs common to AAS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69818" y="565767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Ebert (single beam)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Czerny-Turner (double beam)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1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20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kind of light does an HCL produce ????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35727" y="1319066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Discrete atomic lines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917696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special treatment does Hg get during an AAS analysis ??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920425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Must be reduced to </a:t>
            </a:r>
            <a:r>
              <a:rPr lang="en-US" sz="3200" b="1" dirty="0" err="1" smtClean="0">
                <a:solidFill>
                  <a:srgbClr val="FF0000"/>
                </a:solidFill>
              </a:rPr>
              <a:t>Hg</a:t>
            </a:r>
            <a:r>
              <a:rPr lang="en-US" sz="3200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sz="3200" b="1" dirty="0" smtClean="0">
                <a:solidFill>
                  <a:srgbClr val="FF0000"/>
                </a:solidFill>
              </a:rPr>
              <a:t> and cold vaporized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6576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can be added to samples to free metals of carbonates and other precipitate-forming compounds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10491" y="5192624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Releasing agents (lanthanum nitrate)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Chelates (EDTA)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85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144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modification can be made so small, microliter sample volumes can be achieved in AAS 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118303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HGA= graphite furnace = </a:t>
            </a:r>
            <a:r>
              <a:rPr lang="en-US" sz="3200" b="1" dirty="0" err="1" smtClean="0">
                <a:solidFill>
                  <a:srgbClr val="FF0000"/>
                </a:solidFill>
              </a:rPr>
              <a:t>electrothermal</a:t>
            </a:r>
            <a:r>
              <a:rPr lang="en-US" sz="3200" b="1" dirty="0" smtClean="0">
                <a:solidFill>
                  <a:srgbClr val="FF0000"/>
                </a:solidFill>
              </a:rPr>
              <a:t> method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65863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above method requires the use of a __________________ platform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151073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Lvov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145" y="3708139"/>
            <a:ext cx="861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sequence of events for HGA producing an atomized sample within a second is commonly called: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729233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Dry-ash-flash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1173" y="5293188"/>
            <a:ext cx="88253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above sequence is achieved by apply a high, 	quick burst of electrical____________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5715000"/>
            <a:ext cx="3764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Current (10-20 A)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8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HGA method is more sensitive than flame AAS but less:___________________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21182" y="1102043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Reproducible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903749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ICP stands for: _____________________ 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1889894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Inductively Coupled Plasma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8194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source of an ICP is the: ________________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2627069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Plasma torch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5052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coupling of the </a:t>
            </a:r>
            <a:r>
              <a:rPr lang="en-US" sz="2800" b="1" dirty="0" err="1" smtClean="0"/>
              <a:t>rf</a:t>
            </a:r>
            <a:r>
              <a:rPr lang="en-US" sz="2800" b="1" dirty="0" smtClean="0"/>
              <a:t>/microwave field to a coil creates </a:t>
            </a:r>
            <a:r>
              <a:rPr lang="en-US" sz="2800" b="1" dirty="0" err="1" smtClean="0"/>
              <a:t>Ar</a:t>
            </a:r>
            <a:r>
              <a:rPr lang="en-US" sz="2800" b="1" dirty="0" smtClean="0"/>
              <a:t>+ which collide to heat the gas via ________heating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86500" y="3874532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ohmic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7738" y="4724400"/>
            <a:ext cx="6896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usual sampling fluorescence from the torch is : (U pick)	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23925" y="5801618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r</a:t>
            </a:r>
            <a:r>
              <a:rPr lang="en-US" sz="4000" b="1" dirty="0" smtClean="0"/>
              <a:t>adial </a:t>
            </a:r>
            <a:endParaRPr lang="en-US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168196" y="5819293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axial 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062538" y="5801618"/>
            <a:ext cx="2074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circular </a:t>
            </a:r>
            <a:endParaRPr lang="en-US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103918" y="5819293"/>
            <a:ext cx="1963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circadian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6058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3" grpId="1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69611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hottest temperature of the torch is: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913418" y="469611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</a:t>
            </a:r>
            <a:r>
              <a:rPr lang="en-US" sz="2800" b="1" dirty="0" smtClean="0">
                <a:solidFill>
                  <a:srgbClr val="FF0000"/>
                </a:solidFill>
              </a:rPr>
              <a:t>12,000 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55" y="1047459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temperature sampling of atoms is done is typically: </a:t>
            </a:r>
            <a:r>
              <a:rPr lang="en-US" sz="3200" dirty="0" smtClean="0"/>
              <a:t>_________________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1539902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6300-6500 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6473" y="2164798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Old school transducer arrangement for ICP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41418" y="26670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Rowland circle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31333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3200" b="1" dirty="0" smtClean="0"/>
              <a:t>New” school  transducer arrangement for ICP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42999" y="3922239"/>
            <a:ext cx="7155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2D array Charge Coupled Device (CCD)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4500087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combo of grating and prism is required for ICP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4998422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Echelle</a:t>
            </a:r>
            <a:r>
              <a:rPr lang="en-US" sz="3200" b="1" dirty="0" smtClean="0">
                <a:solidFill>
                  <a:srgbClr val="FF0000"/>
                </a:solidFill>
              </a:rPr>
              <a:t> grating and dispersing prism (need to make 2D spread of wavelengths)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85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7620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two disadvantages of AAS ?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1524000"/>
            <a:ext cx="655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Only does 1 element at a time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Chemical interferences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601218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does ICP allow you to simultaneously analyze many elements at once ??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79764" y="3678436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Source plasma causes all sample elements to fluoresce and the 2D optics of ICP allows their simultaneous recording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9764" y="5162551"/>
            <a:ext cx="8264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Which method(s) still require a nebulizer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68949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AAS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44091" y="5689489"/>
            <a:ext cx="3061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Electrothermal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34200" y="5775035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ICP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6484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7" grpId="1"/>
      <p:bldP spid="8" grpId="0"/>
      <p:bldP spid="9" grpId="0"/>
      <p:bldP spid="9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450</Words>
  <Application>Microsoft Office PowerPoint</Application>
  <PresentationFormat>On-screen Show (4:3)</PresentationFormat>
  <Paragraphs>66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7</cp:revision>
  <dcterms:created xsi:type="dcterms:W3CDTF">2013-02-11T20:36:59Z</dcterms:created>
  <dcterms:modified xsi:type="dcterms:W3CDTF">2013-02-11T21:33:14Z</dcterms:modified>
</cp:coreProperties>
</file>