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1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6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6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0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4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7A8C-4A00-4E51-BF76-8AA350F3F3F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D0D5-AD63-4480-9185-7CCB461B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1132" y="515155"/>
            <a:ext cx="118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Spec 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5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0"/>
            <a:ext cx="7907628" cy="6883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8096" y="734096"/>
            <a:ext cx="218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Perkin-Elmer</a:t>
            </a:r>
          </a:p>
          <a:p>
            <a:r>
              <a:rPr lang="en-US" dirty="0" smtClean="0"/>
              <a:t>Lambda 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8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1</cp:revision>
  <dcterms:created xsi:type="dcterms:W3CDTF">2016-02-02T16:17:10Z</dcterms:created>
  <dcterms:modified xsi:type="dcterms:W3CDTF">2016-02-02T16:21:45Z</dcterms:modified>
</cp:coreProperties>
</file>