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81AE9-3F35-4821-BF75-A1EACB3E5577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91B2-938A-4AD5-9055-6155E9858A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2116485"/>
            <a:ext cx="674736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units of viscosity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glass transition temperature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works out stress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d)measures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e) diffraction lines &amp; crystal structure	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f) breaks up former bonds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g)re-connects islands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h) 40,000X-100,000X  magnifications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Match these  terms and acronyms with the short descriptors listed below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DSC_____	 modifier_____ 	SEM____      flux ____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XRD	____       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anneal temperature___      	poise____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457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457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457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72400" y="457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838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914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0" y="1295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1295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</cp:revision>
  <dcterms:created xsi:type="dcterms:W3CDTF">2014-04-08T01:34:45Z</dcterms:created>
  <dcterms:modified xsi:type="dcterms:W3CDTF">2014-04-08T01:40:18Z</dcterms:modified>
</cp:coreProperties>
</file>