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9" r:id="rId2"/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41" autoAdjust="0"/>
  </p:normalViewPr>
  <p:slideViewPr>
    <p:cSldViewPr>
      <p:cViewPr varScale="1">
        <p:scale>
          <a:sx n="80" d="100"/>
          <a:sy n="80" d="100"/>
        </p:scale>
        <p:origin x="-30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4AC7F9-6B8E-49BC-A346-0AA63F789CFB}" type="datetimeFigureOut">
              <a:rPr lang="en-US" smtClean="0"/>
              <a:t>3/8/2013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724387-DA42-4A4C-8577-D9FBF9F1D3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107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724387-DA42-4A4C-8577-D9FBF9F1D32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9537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50E48-FED6-4059-B927-9C485003FA78}" type="datetimeFigureOut">
              <a:rPr lang="en-US" smtClean="0"/>
              <a:t>3/8/2013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30F53-7E08-460D-8154-19C93DEFEB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769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50E48-FED6-4059-B927-9C485003FA78}" type="datetimeFigureOut">
              <a:rPr lang="en-US" smtClean="0"/>
              <a:t>3/8/2013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30F53-7E08-460D-8154-19C93DEFEB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314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50E48-FED6-4059-B927-9C485003FA78}" type="datetimeFigureOut">
              <a:rPr lang="en-US" smtClean="0"/>
              <a:t>3/8/2013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30F53-7E08-460D-8154-19C93DEFEB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40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50E48-FED6-4059-B927-9C485003FA78}" type="datetimeFigureOut">
              <a:rPr lang="en-US" smtClean="0"/>
              <a:t>3/8/2013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30F53-7E08-460D-8154-19C93DEFEB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080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50E48-FED6-4059-B927-9C485003FA78}" type="datetimeFigureOut">
              <a:rPr lang="en-US" smtClean="0"/>
              <a:t>3/8/2013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30F53-7E08-460D-8154-19C93DEFEB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099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50E48-FED6-4059-B927-9C485003FA78}" type="datetimeFigureOut">
              <a:rPr lang="en-US" smtClean="0"/>
              <a:t>3/8/2013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30F53-7E08-460D-8154-19C93DEFEB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401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50E48-FED6-4059-B927-9C485003FA78}" type="datetimeFigureOut">
              <a:rPr lang="en-US" smtClean="0"/>
              <a:t>3/8/2013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30F53-7E08-460D-8154-19C93DEFEB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018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50E48-FED6-4059-B927-9C485003FA78}" type="datetimeFigureOut">
              <a:rPr lang="en-US" smtClean="0"/>
              <a:t>3/8/2013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30F53-7E08-460D-8154-19C93DEFEB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660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50E48-FED6-4059-B927-9C485003FA78}" type="datetimeFigureOut">
              <a:rPr lang="en-US" smtClean="0"/>
              <a:t>3/8/2013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30F53-7E08-460D-8154-19C93DEFEB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070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50E48-FED6-4059-B927-9C485003FA78}" type="datetimeFigureOut">
              <a:rPr lang="en-US" smtClean="0"/>
              <a:t>3/8/2013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30F53-7E08-460D-8154-19C93DEFEB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15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50E48-FED6-4059-B927-9C485003FA78}" type="datetimeFigureOut">
              <a:rPr lang="en-US" smtClean="0"/>
              <a:t>3/8/2013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30F53-7E08-460D-8154-19C93DEFEB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573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50E48-FED6-4059-B927-9C485003FA78}" type="datetimeFigureOut">
              <a:rPr lang="en-US" smtClean="0"/>
              <a:t>3/8/2013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430F53-7E08-460D-8154-19C93DEFEB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326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//upload.wikimedia.org/wikipedia/commons/8/88/Two-stage-regulator.sv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jpeg"/><Relationship Id="rId5" Type="http://schemas.openxmlformats.org/officeDocument/2006/relationships/hyperlink" Target="http://www.google.com/url?sa=i&amp;rct=j&amp;q=&amp;esrc=s&amp;frm=1&amp;source=images&amp;cd=&amp;cad=rja&amp;docid=JPox5O8lplxdZM&amp;tbnid=qJ9xDHF7yfdgHM:&amp;ved=0CAUQjRw&amp;url=http://www.directindustry.com/industrial-manufacturer/pressure-regulator-60924-_6.html&amp;ei=Vlk6UY7hEujd0QGG8YHQBQ&amp;bvm=bv.43287494,d.dmQ&amp;psig=AFQjCNHzZR9SiS_qwRd_DGDrR2-PA-Nsqw&amp;ust=1362864853205660" TargetMode="Externa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om/url?sa=i&amp;rct=j&amp;q=&amp;esrc=s&amp;frm=1&amp;source=images&amp;cd=&amp;cad=rja&amp;docid=ptty7r1X2DawVM&amp;tbnid=69eZ00K0403S_M:&amp;ved=0CAUQjRw&amp;url=http://salestores.com/chcm111nptad.html&amp;ei=jlU6UbzQGePA0AHu1YHIDg&amp;bvm=bv.43287494,d.dmQ&amp;psig=AFQjCNGC0tMtB4Ky6bNKqO-DGB7QN56aLw&amp;ust=1362863815662670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hyperlink" Target="http://www.google.com/url?sa=i&amp;rct=j&amp;q=&amp;esrc=s&amp;frm=1&amp;source=images&amp;cd=&amp;cad=rja&amp;docid=jiDOMt0AlncKZM&amp;tbnid=tUfS1hCcTBY6GM:&amp;ved=0CAUQjRw&amp;url=http://commons.wikimedia.org/wiki/File:Brass_NPT_threaded_Pipe_Plug_in_a_Caliper.jpg&amp;ei=3VU6UePdFciM0QGo7YDwCQ&amp;bvm=bv.43287494,d.dmQ&amp;psig=AFQjCNGGYKORK7N9h4M8-QgngZF_8CRhag&amp;ust=1362863963355798" TargetMode="Externa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google.com/url?sa=i&amp;rct=j&amp;q=&amp;esrc=s&amp;frm=1&amp;source=images&amp;cd=&amp;cad=rja&amp;docid=HFKCmbYDxBvt0M&amp;tbnid=TEZ7uVDAiWDvXM:&amp;ved=0CAUQjRw&amp;url=http://mtixtl.com/304ss1/4swageloktubefittingx1/4npsmaleconnector-eq-fit-14-18p.aspx&amp;ei=B1Y6Ua7MKMW30AG6t4DwBA&amp;bvm=bv.43287494,d.dmQ&amp;psig=AFQjCNGevXe9qEEHKvMss2_5p900KV7N6g&amp;ust=1362863996428469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google.com/url?sa=i&amp;rct=j&amp;q=&amp;esrc=s&amp;frm=1&amp;source=images&amp;cd=&amp;cad=rja&amp;docid=QCWln5fyoz7QdM&amp;tbnid=1iPAV2vV6i6WjM:&amp;ved=0CAUQjRw&amp;url=http://www.perkinelmer.com/Catalog/Category/ID/Fittings%20and%20Ferrules%20for%20AutoSystem%20XL&amp;ei=5Vc6UbX8J8fm0QGF64CgBw&amp;bvm=bv.43287494,d.dmQ&amp;psig=AFQjCNG414O1G2FwcNe10W7DiBv8Yxf0Nw&amp;ust=1362864476782778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jpeg"/><Relationship Id="rId4" Type="http://schemas.openxmlformats.org/officeDocument/2006/relationships/hyperlink" Target="http://www.google.com/url?sa=i&amp;rct=j&amp;q=&amp;esrc=s&amp;frm=1&amp;source=images&amp;cd=&amp;cad=rja&amp;docid=Q4NTfEixPoJnzM&amp;tbnid=BHHP3fIbcc9JeM:&amp;ved=0CAUQjRw&amp;url=http://www.opticsinfobase.org/vjbo/viewmedia.cfm?uri=oe-19-16-15244&amp;seq=0&amp;html=true&amp;ei=I1g6UaD_FqPC0QGR94GgCQ&amp;bvm=bv.43287494,d.dmQ&amp;psig=AFQjCNG5sVaff7pTOeSP_pEPWWsq7IBWSQ&amp;ust=136286450949736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File:Two-stage-regulator.sv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1499" y="533400"/>
            <a:ext cx="4953000" cy="5429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img.directindustry.com/images_di/photo-m2/0-125-psig-35-125-540-20592-3494071.jpg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22" y="2324100"/>
            <a:ext cx="4464843" cy="4286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286500" y="4267200"/>
            <a:ext cx="2857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Very strong spring</a:t>
            </a:r>
            <a:endParaRPr lang="en-US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429000" y="2590800"/>
            <a:ext cx="2857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weaker spring</a:t>
            </a:r>
            <a:endParaRPr lang="en-US" sz="2800" b="1" dirty="0"/>
          </a:p>
        </p:txBody>
      </p:sp>
      <p:cxnSp>
        <p:nvCxnSpPr>
          <p:cNvPr id="4" name="Straight Arrow Connector 3"/>
          <p:cNvCxnSpPr/>
          <p:nvPr/>
        </p:nvCxnSpPr>
        <p:spPr>
          <a:xfrm flipV="1">
            <a:off x="5181600" y="1981200"/>
            <a:ext cx="867567" cy="685800"/>
          </a:xfrm>
          <a:prstGeom prst="straightConnector1">
            <a:avLst/>
          </a:prstGeom>
          <a:ln w="349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6394862" y="2638454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Compensating </a:t>
            </a:r>
            <a:r>
              <a:rPr lang="en-US" b="1" dirty="0" smtClean="0">
                <a:solidFill>
                  <a:srgbClr val="FF0000"/>
                </a:solidFill>
              </a:rPr>
              <a:t>poppet springs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553200" y="5029200"/>
            <a:ext cx="2286000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Primary tank</a:t>
            </a:r>
          </a:p>
          <a:p>
            <a:r>
              <a:rPr lang="en-US" sz="3200" dirty="0" smtClean="0"/>
              <a:t>Valve</a:t>
            </a:r>
            <a:endParaRPr lang="en-US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6737268" y="304800"/>
            <a:ext cx="2438400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secondary tank Valve</a:t>
            </a:r>
            <a:endParaRPr lang="en-US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-76200" y="2209800"/>
            <a:ext cx="190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secondary</a:t>
            </a:r>
            <a:endParaRPr lang="en-US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2209800" y="220980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primary</a:t>
            </a:r>
            <a:endParaRPr lang="en-US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152400" y="304800"/>
            <a:ext cx="1905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Tank Valves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711708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8" grpId="0"/>
      <p:bldP spid="10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salestores.com/stores/images/images_747/CMA1512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838200"/>
            <a:ext cx="3600450" cy="3514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Picture of Pipe Stem, 1/4&quot; Male NPT to 5/16&quot; Hose Barb 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76200"/>
            <a:ext cx="3514726" cy="3514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upload.wikimedia.org/wikipedia/commons/4/4a/Brass_NPT_threaded_Pipe_Plug_in_a_Caliper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2016" y="3429000"/>
            <a:ext cx="4200525" cy="3152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143000" y="76200"/>
            <a:ext cx="624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National Pipe Thread (NPT) fittings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996663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mtixtl.com/images/products/detail/sstubeadapter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762000"/>
            <a:ext cx="6172200" cy="4506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029200" y="2286000"/>
            <a:ext cx="419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Swagelok-NPT adapter</a:t>
            </a:r>
            <a:endParaRPr lang="en-US" sz="3200" dirty="0"/>
          </a:p>
        </p:txBody>
      </p:sp>
      <p:cxnSp>
        <p:nvCxnSpPr>
          <p:cNvPr id="4" name="Straight Arrow Connector 3"/>
          <p:cNvCxnSpPr/>
          <p:nvPr/>
        </p:nvCxnSpPr>
        <p:spPr>
          <a:xfrm flipH="1">
            <a:off x="3962400" y="1066800"/>
            <a:ext cx="457200" cy="609600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962400" y="381000"/>
            <a:ext cx="190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70C0"/>
                </a:solidFill>
              </a:rPr>
              <a:t>ferrule</a:t>
            </a:r>
            <a:endParaRPr lang="en-US" sz="3600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676400" y="2578387"/>
            <a:ext cx="228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Back cap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4800" y="152400"/>
            <a:ext cx="3505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Swagelok fittings</a:t>
            </a:r>
            <a:endParaRPr lang="en-US" sz="3200" b="1" dirty="0">
              <a:solidFill>
                <a:srgbClr val="FF0000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3200400" y="2286000"/>
            <a:ext cx="152400" cy="584774"/>
          </a:xfrm>
          <a:prstGeom prst="straightConnector1">
            <a:avLst/>
          </a:prstGeom>
          <a:ln w="412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066800" y="5105400"/>
            <a:ext cx="7239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FYI..ASC  GC, MS and HPLC plumbing is all 3/16” </a:t>
            </a:r>
            <a:endParaRPr lang="en-US" sz="3600" dirty="0"/>
          </a:p>
        </p:txBody>
      </p:sp>
      <p:sp>
        <p:nvSpPr>
          <p:cNvPr id="13" name="TextBox 12"/>
          <p:cNvSpPr txBox="1"/>
          <p:nvPr/>
        </p:nvSpPr>
        <p:spPr>
          <a:xfrm>
            <a:off x="533400" y="1066800"/>
            <a:ext cx="91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Nut</a:t>
            </a:r>
            <a:endParaRPr lang="en-US" sz="3200" b="1" dirty="0"/>
          </a:p>
        </p:txBody>
      </p:sp>
      <p:cxnSp>
        <p:nvCxnSpPr>
          <p:cNvPr id="15" name="Straight Arrow Connector 14"/>
          <p:cNvCxnSpPr>
            <a:stCxn id="13" idx="3"/>
          </p:cNvCxnSpPr>
          <p:nvPr/>
        </p:nvCxnSpPr>
        <p:spPr>
          <a:xfrm>
            <a:off x="1447800" y="1359188"/>
            <a:ext cx="990600" cy="46961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8724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.perkinelmer.com/CMSResources/Images/44-69937CapillaryColumnFerrulesGC85LG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657" y="376237"/>
            <a:ext cx="4200525" cy="2600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agebank.osa.org/getImage.xqy?img=M3cubGFyZ2Usb2UtMTktMTYtMTUyNDQtZzAwNA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0720" y="3276601"/>
            <a:ext cx="6450805" cy="2867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724400" y="914400"/>
            <a:ext cx="3810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Ferrules for capillary columns are made of carbon (lower crush pressure)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51460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60</Words>
  <Application>Microsoft Office PowerPoint</Application>
  <PresentationFormat>On-screen Show (4:3)</PresentationFormat>
  <Paragraphs>18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Alfred State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Fong, Jerry</dc:creator>
  <cp:lastModifiedBy>Fong, Jerry</cp:lastModifiedBy>
  <cp:revision>5</cp:revision>
  <dcterms:created xsi:type="dcterms:W3CDTF">2013-03-08T21:18:16Z</dcterms:created>
  <dcterms:modified xsi:type="dcterms:W3CDTF">2013-03-08T21:45:27Z</dcterms:modified>
</cp:coreProperties>
</file>