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DD63E-DD1C-468B-B5D2-7250335D542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5EE4C-52CD-4547-BBBC-03DD3D33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2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5EE4C-52CD-4547-BBBC-03DD3D3368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0571D-6BD1-4BF1-99EB-E03A97095565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97DC-1C1E-4845-9E90-491F39F366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Solution Concentration Calculations 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The 3 Big Issues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000" b="1" dirty="0" smtClean="0"/>
              <a:t>     How to make a specific volume V of a target </a:t>
            </a:r>
          </a:p>
          <a:p>
            <a:r>
              <a:rPr lang="en-US" sz="3000" b="1" dirty="0" smtClean="0"/>
              <a:t>          concentration , C from a specified source 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	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exercise 1: </a:t>
            </a:r>
            <a:r>
              <a:rPr lang="en-US" sz="2400" dirty="0" smtClean="0"/>
              <a:t>problems 1-3,6-7)</a:t>
            </a:r>
          </a:p>
          <a:p>
            <a:pPr marL="342900" indent="-342900"/>
            <a:endParaRPr lang="en-US" sz="3600" dirty="0" smtClean="0"/>
          </a:p>
          <a:p>
            <a:pPr marL="742950" indent="-742950">
              <a:buAutoNum type="arabicPeriod" startAt="2"/>
            </a:pPr>
            <a:r>
              <a:rPr lang="en-US" sz="3000" b="1" dirty="0" smtClean="0"/>
              <a:t>How to convert a given concentration to  </a:t>
            </a:r>
          </a:p>
          <a:p>
            <a:pPr marL="742950" indent="-742950"/>
            <a:r>
              <a:rPr lang="en-US" sz="3000" b="1" dirty="0"/>
              <a:t> </a:t>
            </a:r>
            <a:r>
              <a:rPr lang="en-US" sz="3000" b="1" dirty="0" smtClean="0"/>
              <a:t>        another unit system or figure </a:t>
            </a:r>
            <a:r>
              <a:rPr lang="en-US" sz="3000" b="1" dirty="0" err="1" smtClean="0"/>
              <a:t>mol</a:t>
            </a:r>
            <a:r>
              <a:rPr lang="en-US" sz="3000" b="1" dirty="0" smtClean="0"/>
              <a:t> </a:t>
            </a:r>
            <a:r>
              <a:rPr lang="en-US" sz="3000" b="1" smtClean="0"/>
              <a:t>or </a:t>
            </a:r>
            <a:r>
              <a:rPr lang="en-US" sz="3000" b="1" smtClean="0"/>
              <a:t>mass</a:t>
            </a:r>
            <a:endParaRPr lang="en-US" sz="3000" b="1" dirty="0" smtClean="0"/>
          </a:p>
          <a:p>
            <a:pPr marL="742950" indent="-742950"/>
            <a:r>
              <a:rPr lang="en-US" sz="3000" b="1" dirty="0"/>
              <a:t>	</a:t>
            </a:r>
            <a:r>
              <a:rPr lang="en-US" sz="3000" b="1" dirty="0" smtClean="0"/>
              <a:t> given concentration and volume. </a:t>
            </a:r>
          </a:p>
          <a:p>
            <a:pPr marL="742950" indent="-742950"/>
            <a:r>
              <a:rPr lang="en-US" sz="3200" dirty="0"/>
              <a:t>	</a:t>
            </a:r>
            <a:r>
              <a:rPr lang="en-US" sz="3200" dirty="0" smtClean="0"/>
              <a:t> 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exercise 1</a:t>
            </a:r>
            <a:r>
              <a:rPr lang="en-US" sz="2400" dirty="0" smtClean="0"/>
              <a:t>: problems 4,5,9,10)</a:t>
            </a:r>
            <a:endParaRPr lang="en-US" sz="3600" dirty="0" smtClean="0"/>
          </a:p>
          <a:p>
            <a:pPr marL="342900" indent="-342900"/>
            <a:endParaRPr lang="en-US" sz="3600" dirty="0" smtClean="0"/>
          </a:p>
          <a:p>
            <a:pPr marL="742950" indent="-742950">
              <a:buAutoNum type="arabicPeriod" startAt="3"/>
            </a:pPr>
            <a:r>
              <a:rPr lang="en-US" sz="3000" b="1" dirty="0" smtClean="0"/>
              <a:t>How to figure the concentration of a   </a:t>
            </a:r>
          </a:p>
          <a:p>
            <a:pPr marL="742950" indent="-742950"/>
            <a:r>
              <a:rPr lang="en-US" sz="3000" b="1" dirty="0" smtClean="0"/>
              <a:t>	substance based on a given recipe </a:t>
            </a:r>
          </a:p>
          <a:p>
            <a:pPr marL="342900" indent="-342900"/>
            <a:r>
              <a:rPr lang="en-US" sz="2400" dirty="0" smtClean="0"/>
              <a:t>            (</a:t>
            </a:r>
            <a:r>
              <a:rPr lang="en-US" sz="2400" dirty="0" smtClean="0">
                <a:solidFill>
                  <a:srgbClr val="FF0000"/>
                </a:solidFill>
              </a:rPr>
              <a:t>exercise 1: </a:t>
            </a:r>
            <a:r>
              <a:rPr lang="en-US" sz="2400" dirty="0" smtClean="0"/>
              <a:t>problem 8: preparative puzzle)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5</cp:revision>
  <dcterms:created xsi:type="dcterms:W3CDTF">2015-01-26T23:59:14Z</dcterms:created>
  <dcterms:modified xsi:type="dcterms:W3CDTF">2018-01-23T17:10:50Z</dcterms:modified>
</cp:coreProperties>
</file>