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F4FB6-21F1-4861-910D-4494133AA7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80CA2-9C10-418A-A735-DFAAD3EBC0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B94D7-0CB0-4801-B56A-79BB213256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AD208-363C-40B0-A520-CF319CE956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A4D25-F1EB-48A3-98F7-6D11F20759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A94DB-E1A4-467E-A243-8984A45F77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4D6E2-2454-4A05-8309-4F19E79E6B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52B974-6B8C-4551-BD7F-5AE3B6E8D0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7E8A2-BC13-488B-94F0-FBAB8FFF57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3689B-8FB4-4C19-B91E-953413C533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203A7-B6B5-42A7-9AD7-DC6C6C75F6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B35332-9CAE-4CD9-B29A-FC74190166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exam 2 IR #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1524000"/>
            <a:ext cx="7000875" cy="3810000"/>
          </a:xfrm>
          <a:prstGeom prst="rect">
            <a:avLst/>
          </a:prstGeom>
          <a:noFill/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62000" y="1143000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IR of contents in bottle#1 (2.6. chapters 6 &amp; 7)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/>
              <a:t>MS of contents in bottle #1( 2.6 chapters 6 &amp; 7)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029200" y="2819400"/>
            <a:ext cx="1676400" cy="1192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95400"/>
            <a:ext cx="6248400" cy="44815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>
                <a:solidFill>
                  <a:schemeClr val="tx1"/>
                </a:solidFill>
              </a:rPr>
              <a:t>IR of contents in bottle#2 (2.6 chapters 6 &amp; 7)</a:t>
            </a:r>
          </a:p>
        </p:txBody>
      </p:sp>
      <p:pic>
        <p:nvPicPr>
          <p:cNvPr id="5125" name="Picture 5" descr="exam 2 IR #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3925" y="1133475"/>
            <a:ext cx="7296150" cy="4591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>
                <a:solidFill>
                  <a:schemeClr val="tx1"/>
                </a:solidFill>
              </a:rPr>
              <a:t>MS of contents in bottle#2 (2.6 chapters 6 &amp; 7)</a:t>
            </a:r>
          </a:p>
        </p:txBody>
      </p:sp>
      <p:pic>
        <p:nvPicPr>
          <p:cNvPr id="7173" name="Picture 5" descr="ethanolM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2550" y="1262063"/>
            <a:ext cx="6724650" cy="4525962"/>
          </a:xfrm>
          <a:prstGeom prst="rect">
            <a:avLst/>
          </a:prstGeom>
          <a:noFill/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057400" y="1524000"/>
            <a:ext cx="1143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133600" y="1524000"/>
            <a:ext cx="9906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>
                <a:solidFill>
                  <a:schemeClr val="tx1"/>
                </a:solidFill>
              </a:rPr>
              <a:t>MS of trace impurity (S) in bottles 1 &amp; 2 </a:t>
            </a:r>
            <a:br>
              <a:rPr lang="en-US" sz="2800" b="1">
                <a:solidFill>
                  <a:schemeClr val="tx1"/>
                </a:solidFill>
              </a:rPr>
            </a:br>
            <a:r>
              <a:rPr lang="en-US" sz="2800" b="1">
                <a:solidFill>
                  <a:schemeClr val="tx1"/>
                </a:solidFill>
              </a:rPr>
              <a:t>(2.7 chapters 8 &amp; 9)</a:t>
            </a:r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76400"/>
            <a:ext cx="7010400" cy="4643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>
                <a:solidFill>
                  <a:schemeClr val="tx1"/>
                </a:solidFill>
              </a:rPr>
              <a:t>IR of trace impurity (S) in bottles 1 &amp; 2 </a:t>
            </a:r>
            <a:br>
              <a:rPr lang="en-US" sz="2800" b="1">
                <a:solidFill>
                  <a:schemeClr val="tx1"/>
                </a:solidFill>
              </a:rPr>
            </a:br>
            <a:r>
              <a:rPr lang="en-US" sz="2800" b="1">
                <a:solidFill>
                  <a:schemeClr val="tx1"/>
                </a:solidFill>
              </a:rPr>
              <a:t>(2.7 chapters 8 &amp; 9)</a:t>
            </a:r>
          </a:p>
        </p:txBody>
      </p:sp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8907463" cy="37338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04800" y="3505200"/>
            <a:ext cx="228600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IR of impurity found in bottle #2 of Jill’s side of the medicine cabinet after 100 FT scans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62600" y="4267200"/>
            <a:ext cx="25908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Sample was collected by LC extraction off a C-18 reverse phase 3 cm guard column</a:t>
            </a:r>
          </a:p>
          <a:p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109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Slide 1</vt:lpstr>
      <vt:lpstr>MS of contents in bottle #1( 2.6 chapters 6 &amp; 7)</vt:lpstr>
      <vt:lpstr>IR of contents in bottle#2 (2.6 chapters 6 &amp; 7)</vt:lpstr>
      <vt:lpstr>MS of contents in bottle#2 (2.6 chapters 6 &amp; 7)</vt:lpstr>
      <vt:lpstr>MS of trace impurity (S) in bottles 1 &amp; 2  (2.7 chapters 8 &amp; 9)</vt:lpstr>
      <vt:lpstr>IR of trace impurity (S) in bottles 1 &amp; 2  (2.7 chapters 8 &amp; 9)</vt:lpstr>
    </vt:vector>
  </TitlesOfParts>
  <Company>Alfred State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Help Desk</dc:creator>
  <cp:lastModifiedBy>fong</cp:lastModifiedBy>
  <cp:revision>9</cp:revision>
  <dcterms:created xsi:type="dcterms:W3CDTF">2007-03-21T19:46:51Z</dcterms:created>
  <dcterms:modified xsi:type="dcterms:W3CDTF">2015-04-08T23:57:50Z</dcterms:modified>
</cp:coreProperties>
</file>