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Fong%20Main\ALFRED\chem6854\hookes%20law%20example%20lecture%2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pendulum displacement angle q vs time for L=1 m, qo =0.1 vs. t(s)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Sheet1!$A$2:$A$34</c:f>
              <c:numCache>
                <c:formatCode>General</c:formatCode>
                <c:ptCount val="33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</c:numCache>
            </c:numRef>
          </c:xVal>
          <c:yVal>
            <c:numRef>
              <c:f>Sheet1!$B$2:$B$34</c:f>
              <c:numCache>
                <c:formatCode>General</c:formatCode>
                <c:ptCount val="33"/>
                <c:pt idx="0">
                  <c:v>9.5141410985129599E-2</c:v>
                </c:pt>
                <c:pt idx="1">
                  <c:v>8.1037761684826778E-2</c:v>
                </c:pt>
                <c:pt idx="2">
                  <c:v>5.9059528810292243E-2</c:v>
                </c:pt>
                <c:pt idx="3">
                  <c:v>3.1342376377735549E-2</c:v>
                </c:pt>
                <c:pt idx="4">
                  <c:v>5.796294338028719E-4</c:v>
                </c:pt>
                <c:pt idx="5">
                  <c:v>-3.0239441134125213E-2</c:v>
                </c:pt>
                <c:pt idx="6">
                  <c:v>-5.8120091371851673E-2</c:v>
                </c:pt>
                <c:pt idx="7">
                  <c:v>-8.0353108859927302E-2</c:v>
                </c:pt>
                <c:pt idx="8">
                  <c:v>-9.4778071707652345E-2</c:v>
                </c:pt>
                <c:pt idx="9">
                  <c:v>-9.9993280594389389E-2</c:v>
                </c:pt>
                <c:pt idx="10">
                  <c:v>-9.549196438799136E-2</c:v>
                </c:pt>
                <c:pt idx="11">
                  <c:v>-8.1711523997915536E-2</c:v>
                </c:pt>
                <c:pt idx="12">
                  <c:v>-5.9991029350147843E-2</c:v>
                </c:pt>
                <c:pt idx="13">
                  <c:v>-3.2441099578552263E-2</c:v>
                </c:pt>
                <c:pt idx="14">
                  <c:v>-1.7388104061031801E-3</c:v>
                </c:pt>
                <c:pt idx="15">
                  <c:v>2.9132442069106524E-2</c:v>
                </c:pt>
                <c:pt idx="16">
                  <c:v>5.7172843284050034E-2</c:v>
                </c:pt>
                <c:pt idx="17">
                  <c:v>7.9657657532417769E-2</c:v>
                </c:pt>
                <c:pt idx="18">
                  <c:v>9.4401995384039136E-2</c:v>
                </c:pt>
                <c:pt idx="19">
                  <c:v>9.997312328056579E-2</c:v>
                </c:pt>
                <c:pt idx="20">
                  <c:v>9.5829684806027576E-2</c:v>
                </c:pt>
                <c:pt idx="21">
                  <c:v>8.2374305253548191E-2</c:v>
                </c:pt>
                <c:pt idx="22">
                  <c:v>6.0914467808819477E-2</c:v>
                </c:pt>
                <c:pt idx="23">
                  <c:v>3.3535463081238497E-2</c:v>
                </c:pt>
                <c:pt idx="24">
                  <c:v>2.8977577029556502E-3</c:v>
                </c:pt>
                <c:pt idx="25">
                  <c:v>-2.8021527950194015E-2</c:v>
                </c:pt>
                <c:pt idx="26">
                  <c:v>-5.6217911845769734E-2</c:v>
                </c:pt>
                <c:pt idx="27">
                  <c:v>-7.8951501162689133E-2</c:v>
                </c:pt>
                <c:pt idx="28">
                  <c:v>-9.4013232554477258E-2</c:v>
                </c:pt>
                <c:pt idx="29">
                  <c:v>-9.9939530767432561E-2</c:v>
                </c:pt>
                <c:pt idx="30">
                  <c:v>-9.6154526853628852E-2</c:v>
                </c:pt>
                <c:pt idx="31">
                  <c:v>-8.3026016381803056E-2</c:v>
                </c:pt>
                <c:pt idx="32">
                  <c:v>-6.1829720087155808E-2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525016"/>
        <c:axId val="170244248"/>
      </c:scatterChart>
      <c:valAx>
        <c:axId val="134525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44248"/>
        <c:crosses val="autoZero"/>
        <c:crossBetween val="midCat"/>
      </c:valAx>
      <c:valAx>
        <c:axId val="17024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  <a:sym typeface="Symbol" panose="05050102010706020507" pitchFamily="18" charset="2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25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spring displacement for vo=1, k=100, m=1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'[hookes law example lecture 5.xlsx]Sheet1'!$A$2:$A$119</c:f>
              <c:numCache>
                <c:formatCode>General</c:formatCode>
                <c:ptCount val="118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0.13400000000000001</c:v>
                </c:pt>
                <c:pt idx="15">
                  <c:v>0.14000000000000001</c:v>
                </c:pt>
                <c:pt idx="16">
                  <c:v>0.15</c:v>
                </c:pt>
                <c:pt idx="17">
                  <c:v>0.16</c:v>
                </c:pt>
                <c:pt idx="18">
                  <c:v>0.17</c:v>
                </c:pt>
                <c:pt idx="19">
                  <c:v>0.18</c:v>
                </c:pt>
                <c:pt idx="20">
                  <c:v>0.19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0.28699999999999998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0.52300000000000002</c:v>
                </c:pt>
                <c:pt idx="52">
                  <c:v>0.53</c:v>
                </c:pt>
                <c:pt idx="53">
                  <c:v>0.54</c:v>
                </c:pt>
                <c:pt idx="54">
                  <c:v>0.55000000000000004</c:v>
                </c:pt>
                <c:pt idx="55">
                  <c:v>0.56000000000000005</c:v>
                </c:pt>
                <c:pt idx="56">
                  <c:v>0.56999999999999995</c:v>
                </c:pt>
                <c:pt idx="57">
                  <c:v>0.57999999999999996</c:v>
                </c:pt>
                <c:pt idx="58">
                  <c:v>0.59</c:v>
                </c:pt>
                <c:pt idx="59">
                  <c:v>0.6</c:v>
                </c:pt>
                <c:pt idx="60">
                  <c:v>0.62</c:v>
                </c:pt>
                <c:pt idx="61">
                  <c:v>0.63</c:v>
                </c:pt>
                <c:pt idx="62">
                  <c:v>0.64500000000000002</c:v>
                </c:pt>
                <c:pt idx="63">
                  <c:v>0.65</c:v>
                </c:pt>
                <c:pt idx="64">
                  <c:v>0.66</c:v>
                </c:pt>
                <c:pt idx="65">
                  <c:v>0.67</c:v>
                </c:pt>
                <c:pt idx="66">
                  <c:v>0.68</c:v>
                </c:pt>
                <c:pt idx="67">
                  <c:v>0.69</c:v>
                </c:pt>
                <c:pt idx="68">
                  <c:v>0.7</c:v>
                </c:pt>
                <c:pt idx="69">
                  <c:v>0.71</c:v>
                </c:pt>
                <c:pt idx="70">
                  <c:v>0.72</c:v>
                </c:pt>
                <c:pt idx="71">
                  <c:v>0.73</c:v>
                </c:pt>
                <c:pt idx="72">
                  <c:v>0.75</c:v>
                </c:pt>
                <c:pt idx="73">
                  <c:v>0.77</c:v>
                </c:pt>
                <c:pt idx="74">
                  <c:v>0.79</c:v>
                </c:pt>
                <c:pt idx="75">
                  <c:v>0.8</c:v>
                </c:pt>
                <c:pt idx="76">
                  <c:v>0.82</c:v>
                </c:pt>
                <c:pt idx="77">
                  <c:v>0.84</c:v>
                </c:pt>
                <c:pt idx="78">
                  <c:v>0.86</c:v>
                </c:pt>
                <c:pt idx="79">
                  <c:v>0.88</c:v>
                </c:pt>
                <c:pt idx="80">
                  <c:v>0.9</c:v>
                </c:pt>
                <c:pt idx="81">
                  <c:v>0.92</c:v>
                </c:pt>
                <c:pt idx="82">
                  <c:v>0.94</c:v>
                </c:pt>
                <c:pt idx="83">
                  <c:v>0.96</c:v>
                </c:pt>
                <c:pt idx="84">
                  <c:v>0.98</c:v>
                </c:pt>
                <c:pt idx="85">
                  <c:v>1</c:v>
                </c:pt>
                <c:pt idx="86">
                  <c:v>1.02</c:v>
                </c:pt>
                <c:pt idx="87">
                  <c:v>1.04</c:v>
                </c:pt>
                <c:pt idx="88">
                  <c:v>1.05</c:v>
                </c:pt>
                <c:pt idx="89">
                  <c:v>1.06</c:v>
                </c:pt>
                <c:pt idx="90">
                  <c:v>1.07</c:v>
                </c:pt>
                <c:pt idx="91">
                  <c:v>1.0900000000000001</c:v>
                </c:pt>
                <c:pt idx="92">
                  <c:v>1.1100000000000001</c:v>
                </c:pt>
                <c:pt idx="93">
                  <c:v>1.1399999999999999</c:v>
                </c:pt>
                <c:pt idx="94">
                  <c:v>1.1599999999999999</c:v>
                </c:pt>
                <c:pt idx="95">
                  <c:v>1.18</c:v>
                </c:pt>
                <c:pt idx="96">
                  <c:v>1.2</c:v>
                </c:pt>
                <c:pt idx="97">
                  <c:v>1.22</c:v>
                </c:pt>
                <c:pt idx="98">
                  <c:v>1.24</c:v>
                </c:pt>
                <c:pt idx="99">
                  <c:v>1.26</c:v>
                </c:pt>
                <c:pt idx="100">
                  <c:v>1.28</c:v>
                </c:pt>
                <c:pt idx="101">
                  <c:v>1.3</c:v>
                </c:pt>
                <c:pt idx="102">
                  <c:v>1.32</c:v>
                </c:pt>
                <c:pt idx="103">
                  <c:v>1.34</c:v>
                </c:pt>
                <c:pt idx="104">
                  <c:v>1.36</c:v>
                </c:pt>
                <c:pt idx="105">
                  <c:v>1.38</c:v>
                </c:pt>
                <c:pt idx="106">
                  <c:v>1.4</c:v>
                </c:pt>
                <c:pt idx="107">
                  <c:v>1.42</c:v>
                </c:pt>
                <c:pt idx="108">
                  <c:v>1.44</c:v>
                </c:pt>
                <c:pt idx="109">
                  <c:v>1.46</c:v>
                </c:pt>
                <c:pt idx="110">
                  <c:v>1.48</c:v>
                </c:pt>
                <c:pt idx="111">
                  <c:v>1.5</c:v>
                </c:pt>
                <c:pt idx="112">
                  <c:v>0.01</c:v>
                </c:pt>
                <c:pt idx="113">
                  <c:v>0.02</c:v>
                </c:pt>
                <c:pt idx="114">
                  <c:v>0.03</c:v>
                </c:pt>
                <c:pt idx="115">
                  <c:v>0.04</c:v>
                </c:pt>
                <c:pt idx="116">
                  <c:v>0.06</c:v>
                </c:pt>
                <c:pt idx="117">
                  <c:v>0.08</c:v>
                </c:pt>
              </c:numCache>
            </c:numRef>
          </c:xVal>
          <c:yVal>
            <c:numRef>
              <c:f>'[hookes law example lecture 5.xlsx]Sheet1'!$B$2:$B$119</c:f>
              <c:numCache>
                <c:formatCode>General</c:formatCode>
                <c:ptCount val="118"/>
                <c:pt idx="0">
                  <c:v>0</c:v>
                </c:pt>
                <c:pt idx="1">
                  <c:v>8.4147098480789662E-2</c:v>
                </c:pt>
                <c:pt idx="2">
                  <c:v>9.0929742682568176E-2</c:v>
                </c:pt>
                <c:pt idx="3">
                  <c:v>1.4112000805986721E-2</c:v>
                </c:pt>
                <c:pt idx="4">
                  <c:v>-7.5680249530792831E-2</c:v>
                </c:pt>
                <c:pt idx="5">
                  <c:v>-9.5892427466313851E-2</c:v>
                </c:pt>
                <c:pt idx="6">
                  <c:v>-2.7941549819892587E-2</c:v>
                </c:pt>
                <c:pt idx="7">
                  <c:v>6.5698659871878909E-2</c:v>
                </c:pt>
                <c:pt idx="8">
                  <c:v>9.893582466233819E-2</c:v>
                </c:pt>
                <c:pt idx="9">
                  <c:v>4.1211848524175664E-2</c:v>
                </c:pt>
                <c:pt idx="10">
                  <c:v>-5.4402111088936979E-2</c:v>
                </c:pt>
                <c:pt idx="11">
                  <c:v>8.912073600614355E-2</c:v>
                </c:pt>
                <c:pt idx="12">
                  <c:v>9.3203908596722632E-2</c:v>
                </c:pt>
                <c:pt idx="13">
                  <c:v>9.6355818541719304E-2</c:v>
                </c:pt>
                <c:pt idx="14">
                  <c:v>9.7348454169531945E-2</c:v>
                </c:pt>
                <c:pt idx="15">
                  <c:v>9.8544972998846028E-2</c:v>
                </c:pt>
                <c:pt idx="16">
                  <c:v>9.9749498660405445E-2</c:v>
                </c:pt>
                <c:pt idx="17">
                  <c:v>9.9957360304150519E-2</c:v>
                </c:pt>
                <c:pt idx="18">
                  <c:v>9.9166481045246863E-2</c:v>
                </c:pt>
                <c:pt idx="19">
                  <c:v>9.7384763087819529E-2</c:v>
                </c:pt>
                <c:pt idx="20">
                  <c:v>9.4630008768741447E-2</c:v>
                </c:pt>
                <c:pt idx="21">
                  <c:v>8.6320936664887382E-2</c:v>
                </c:pt>
                <c:pt idx="22">
                  <c:v>8.084964038195902E-2</c:v>
                </c:pt>
                <c:pt idx="23">
                  <c:v>7.4570521217672006E-2</c:v>
                </c:pt>
                <c:pt idx="24">
                  <c:v>6.7546318055115101E-2</c:v>
                </c:pt>
                <c:pt idx="25">
                  <c:v>5.9847214410395658E-2</c:v>
                </c:pt>
                <c:pt idx="26">
                  <c:v>5.1550137182146419E-2</c:v>
                </c:pt>
                <c:pt idx="27">
                  <c:v>4.2737988023382981E-2</c:v>
                </c:pt>
                <c:pt idx="28">
                  <c:v>2.6826605092961836E-2</c:v>
                </c:pt>
                <c:pt idx="29">
                  <c:v>1.4112000805986721E-2</c:v>
                </c:pt>
                <c:pt idx="30">
                  <c:v>4.1580662433290489E-3</c:v>
                </c:pt>
                <c:pt idx="31">
                  <c:v>-5.8374143427580086E-3</c:v>
                </c:pt>
                <c:pt idx="32">
                  <c:v>-1.5774569414324865E-2</c:v>
                </c:pt>
                <c:pt idx="33">
                  <c:v>-2.5554110202683167E-2</c:v>
                </c:pt>
                <c:pt idx="34">
                  <c:v>-3.5078322768961986E-2</c:v>
                </c:pt>
                <c:pt idx="35">
                  <c:v>-4.4252044329485207E-2</c:v>
                </c:pt>
                <c:pt idx="36">
                  <c:v>-5.298361409084934E-2</c:v>
                </c:pt>
                <c:pt idx="37">
                  <c:v>-6.1185789094271893E-2</c:v>
                </c:pt>
                <c:pt idx="38">
                  <c:v>-6.8776615918397413E-2</c:v>
                </c:pt>
                <c:pt idx="39">
                  <c:v>-7.5680249530792831E-2</c:v>
                </c:pt>
                <c:pt idx="40">
                  <c:v>-8.1827711106441034E-2</c:v>
                </c:pt>
                <c:pt idx="41">
                  <c:v>-8.7157577241358822E-2</c:v>
                </c:pt>
                <c:pt idx="42">
                  <c:v>-9.1616593674945498E-2</c:v>
                </c:pt>
                <c:pt idx="43">
                  <c:v>-9.5160207388951604E-2</c:v>
                </c:pt>
                <c:pt idx="44">
                  <c:v>-9.7753011766509704E-2</c:v>
                </c:pt>
                <c:pt idx="45">
                  <c:v>-9.9369100363346452E-2</c:v>
                </c:pt>
                <c:pt idx="46">
                  <c:v>-9.9992325756410094E-2</c:v>
                </c:pt>
                <c:pt idx="47">
                  <c:v>-9.9616460883584071E-2</c:v>
                </c:pt>
                <c:pt idx="48">
                  <c:v>-9.8245261262433256E-2</c:v>
                </c:pt>
                <c:pt idx="49">
                  <c:v>-9.5892427466313851E-2</c:v>
                </c:pt>
                <c:pt idx="50">
                  <c:v>-9.2581468232773245E-2</c:v>
                </c:pt>
                <c:pt idx="51">
                  <c:v>-8.6900373903191608E-2</c:v>
                </c:pt>
                <c:pt idx="52">
                  <c:v>-8.3226744222390084E-2</c:v>
                </c:pt>
                <c:pt idx="53">
                  <c:v>-7.727644875559872E-2</c:v>
                </c:pt>
                <c:pt idx="54">
                  <c:v>-7.0554032557039195E-2</c:v>
                </c:pt>
                <c:pt idx="55">
                  <c:v>-6.3126663787232085E-2</c:v>
                </c:pt>
                <c:pt idx="56">
                  <c:v>-5.5068554259763841E-2</c:v>
                </c:pt>
                <c:pt idx="57">
                  <c:v>-4.6460217941375739E-2</c:v>
                </c:pt>
                <c:pt idx="58">
                  <c:v>-3.7387666483023684E-2</c:v>
                </c:pt>
                <c:pt idx="59">
                  <c:v>-2.7941549819892587E-2</c:v>
                </c:pt>
                <c:pt idx="60">
                  <c:v>-8.30894028174964E-3</c:v>
                </c:pt>
                <c:pt idx="61">
                  <c:v>1.6813900484349714E-3</c:v>
                </c:pt>
                <c:pt idx="62">
                  <c:v>1.6604210586495721E-2</c:v>
                </c:pt>
                <c:pt idx="63">
                  <c:v>2.1511998808781553E-2</c:v>
                </c:pt>
                <c:pt idx="64">
                  <c:v>3.1154136351337871E-2</c:v>
                </c:pt>
                <c:pt idx="65">
                  <c:v>4.0484992061659834E-2</c:v>
                </c:pt>
                <c:pt idx="66">
                  <c:v>4.9411335113860894E-2</c:v>
                </c:pt>
                <c:pt idx="67">
                  <c:v>5.7843976438819944E-2</c:v>
                </c:pt>
                <c:pt idx="68">
                  <c:v>6.5698659871878909E-2</c:v>
                </c:pt>
                <c:pt idx="69">
                  <c:v>7.2896904012587596E-2</c:v>
                </c:pt>
                <c:pt idx="70">
                  <c:v>7.9366786384915275E-2</c:v>
                </c:pt>
                <c:pt idx="71">
                  <c:v>8.5043662062856448E-2</c:v>
                </c:pt>
                <c:pt idx="72">
                  <c:v>9.3799997677473892E-2</c:v>
                </c:pt>
                <c:pt idx="73">
                  <c:v>9.8816823387700037E-2</c:v>
                </c:pt>
                <c:pt idx="74">
                  <c:v>9.9894134183977204E-2</c:v>
                </c:pt>
                <c:pt idx="75">
                  <c:v>9.893582466233819E-2</c:v>
                </c:pt>
                <c:pt idx="76">
                  <c:v>9.4073055667977315E-2</c:v>
                </c:pt>
                <c:pt idx="77">
                  <c:v>8.5459890808828043E-2</c:v>
                </c:pt>
                <c:pt idx="78">
                  <c:v>7.3439709787411336E-2</c:v>
                </c:pt>
                <c:pt idx="79">
                  <c:v>5.8491719289176174E-2</c:v>
                </c:pt>
                <c:pt idx="80">
                  <c:v>4.1211848524175664E-2</c:v>
                </c:pt>
                <c:pt idx="81">
                  <c:v>2.2288991410024592E-2</c:v>
                </c:pt>
                <c:pt idx="82">
                  <c:v>2.4775425453359545E-3</c:v>
                </c:pt>
                <c:pt idx="83">
                  <c:v>-1.7432678122297967E-2</c:v>
                </c:pt>
                <c:pt idx="84">
                  <c:v>-3.6647912925192837E-2</c:v>
                </c:pt>
                <c:pt idx="85">
                  <c:v>-5.4402111088936979E-2</c:v>
                </c:pt>
                <c:pt idx="86">
                  <c:v>-6.9987468759354229E-2</c:v>
                </c:pt>
                <c:pt idx="87">
                  <c:v>-8.2782646908565377E-2</c:v>
                </c:pt>
                <c:pt idx="88">
                  <c:v>-8.796957599716701E-2</c:v>
                </c:pt>
                <c:pt idx="89">
                  <c:v>-9.2277542161280743E-2</c:v>
                </c:pt>
                <c:pt idx="90">
                  <c:v>-9.5663501627018852E-2</c:v>
                </c:pt>
                <c:pt idx="91">
                  <c:v>-9.954362533063775E-2</c:v>
                </c:pt>
                <c:pt idx="92">
                  <c:v>-9.9455258820398906E-2</c:v>
                </c:pt>
                <c:pt idx="93">
                  <c:v>-9.1932852566467646E-2</c:v>
                </c:pt>
                <c:pt idx="94">
                  <c:v>-8.2282859496870892E-2</c:v>
                </c:pt>
                <c:pt idx="95">
                  <c:v>-6.9352508477712363E-2</c:v>
                </c:pt>
                <c:pt idx="96">
                  <c:v>-5.36572918000435E-2</c:v>
                </c:pt>
                <c:pt idx="97">
                  <c:v>-3.5822928223682875E-2</c:v>
                </c:pt>
                <c:pt idx="98">
                  <c:v>-1.6560417544830942E-2</c:v>
                </c:pt>
                <c:pt idx="99">
                  <c:v>3.3623047221136696E-3</c:v>
                </c:pt>
                <c:pt idx="100">
                  <c:v>2.3150982510153895E-2</c:v>
                </c:pt>
                <c:pt idx="101">
                  <c:v>4.2016703682664094E-2</c:v>
                </c:pt>
                <c:pt idx="102">
                  <c:v>5.9207351470722452E-2</c:v>
                </c:pt>
                <c:pt idx="103">
                  <c:v>7.403758899524486E-2</c:v>
                </c:pt>
                <c:pt idx="104">
                  <c:v>8.5916181485649681E-2</c:v>
                </c:pt>
                <c:pt idx="105">
                  <c:v>9.4369566944410427E-2</c:v>
                </c:pt>
                <c:pt idx="106">
                  <c:v>9.9060735569487038E-2</c:v>
                </c:pt>
                <c:pt idx="107">
                  <c:v>9.9802665271636171E-2</c:v>
                </c:pt>
                <c:pt idx="108">
                  <c:v>9.6565777654927798E-2</c:v>
                </c:pt>
                <c:pt idx="109">
                  <c:v>8.9479117214050427E-2</c:v>
                </c:pt>
                <c:pt idx="110">
                  <c:v>7.8825206737531628E-2</c:v>
                </c:pt>
                <c:pt idx="111">
                  <c:v>6.5028784015711688E-2</c:v>
                </c:pt>
                <c:pt idx="112">
                  <c:v>9.9833416646828155E-3</c:v>
                </c:pt>
                <c:pt idx="113">
                  <c:v>1.9866933079506124E-2</c:v>
                </c:pt>
                <c:pt idx="114">
                  <c:v>2.9552020666133955E-2</c:v>
                </c:pt>
                <c:pt idx="115">
                  <c:v>3.8941834230865058E-2</c:v>
                </c:pt>
                <c:pt idx="116">
                  <c:v>5.6464247339503539E-2</c:v>
                </c:pt>
                <c:pt idx="117">
                  <c:v>7.1735609089952287E-2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3405992"/>
        <c:axId val="173406776"/>
      </c:scatterChart>
      <c:valAx>
        <c:axId val="173405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3406776"/>
        <c:crosses val="autoZero"/>
        <c:crossBetween val="midCat"/>
      </c:valAx>
      <c:valAx>
        <c:axId val="173406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ym typeface="Symbol"/>
                  </a:defRPr>
                </a:pPr>
                <a:r>
                  <a:rPr lang="en-US">
                    <a:sym typeface="Symbol"/>
                  </a:rPr>
                  <a:t>x(m)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34059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5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4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8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0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8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8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6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8CEC-4129-4BC6-ADD7-54EE5B6DDBCD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8208-1951-48B6-ABB6-E72C2779C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748168"/>
              </p:ext>
            </p:extLst>
          </p:nvPr>
        </p:nvGraphicFramePr>
        <p:xfrm>
          <a:off x="6362162" y="901521"/>
          <a:ext cx="5692461" cy="4146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517957"/>
              </p:ext>
            </p:extLst>
          </p:nvPr>
        </p:nvGraphicFramePr>
        <p:xfrm>
          <a:off x="928755" y="905143"/>
          <a:ext cx="5543550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77106" y="5086013"/>
            <a:ext cx="6117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x(t) = 0.1 sin (2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*t/0.628)=0.1 sin(10*t )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942922" y="5189044"/>
            <a:ext cx="3752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(t)=  0.1 cos (3.13*t)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920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2016-02-03T21:13:54Z</dcterms:created>
  <dcterms:modified xsi:type="dcterms:W3CDTF">2016-02-03T21:14:06Z</dcterms:modified>
</cp:coreProperties>
</file>