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C9FE4F9-EB2B-47F0-A7A4-7C3962E01E01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E0C8756-6CF0-434E-ADAB-2C8E843D9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644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C8756-6CF0-434E-ADAB-2C8E843D9E4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586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661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788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08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302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71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849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128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853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08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39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57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5041-3733-426C-929F-ED19F167C0E4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9B3B0-FD66-4EFF-B0F5-B71F6AB8CB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552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3222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n=# standing peaks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6088" y="1401017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69" y="682951"/>
            <a:ext cx="2998795" cy="541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324" y="826607"/>
            <a:ext cx="3581400" cy="512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3673" y="2666999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6088" y="3962400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673" y="5105400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82118" y="381000"/>
            <a:ext cx="72328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68050" y="542403"/>
            <a:ext cx="2998795" cy="0"/>
          </a:xfrm>
          <a:prstGeom prst="straightConnector1">
            <a:avLst/>
          </a:prstGeom>
          <a:ln w="349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82118" y="1384975"/>
            <a:ext cx="7232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L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82118" y="2640886"/>
            <a:ext cx="8756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2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12277" y="4206425"/>
            <a:ext cx="1771341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05564" y="3962400"/>
            <a:ext cx="10280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58318" y="5105400"/>
            <a:ext cx="10280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91507" y="-152400"/>
            <a:ext cx="95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</a:t>
            </a:r>
            <a:endParaRPr lang="en-US" sz="4000" b="1" dirty="0">
              <a:solidFill>
                <a:srgbClr val="0070C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12277" y="2890082"/>
            <a:ext cx="275492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12276" y="5562600"/>
            <a:ext cx="1370444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19200" y="6008077"/>
            <a:ext cx="466698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In general  = 2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L/</a:t>
            </a:r>
            <a:r>
              <a:rPr lang="en-US" sz="4000" b="1" dirty="0" smtClean="0">
                <a:sym typeface="Symbol"/>
              </a:rPr>
              <a:t>n</a:t>
            </a:r>
            <a:endParaRPr lang="en-US" sz="4000" b="1" dirty="0"/>
          </a:p>
        </p:txBody>
      </p:sp>
      <p:cxnSp>
        <p:nvCxnSpPr>
          <p:cNvPr id="1025" name="Straight Arrow Connector 1024"/>
          <p:cNvCxnSpPr/>
          <p:nvPr/>
        </p:nvCxnSpPr>
        <p:spPr>
          <a:xfrm>
            <a:off x="1512277" y="1559169"/>
            <a:ext cx="534572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400318" y="324433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ym typeface="Symbol"/>
              </a:rPr>
              <a:t>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42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/>
      <p:bldP spid="7" grpId="0" animBg="1"/>
      <p:bldP spid="13" grpId="0" animBg="1"/>
      <p:bldP spid="17" grpId="0" animBg="1"/>
      <p:bldP spid="20" grpId="0" animBg="1"/>
      <p:bldP spid="21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5</cp:revision>
  <cp:lastPrinted>2013-02-04T21:37:14Z</cp:lastPrinted>
  <dcterms:created xsi:type="dcterms:W3CDTF">2012-01-31T18:21:05Z</dcterms:created>
  <dcterms:modified xsi:type="dcterms:W3CDTF">2016-02-06T03:47:22Z</dcterms:modified>
</cp:coreProperties>
</file>