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6" r:id="rId3"/>
    <p:sldId id="257" r:id="rId4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59" autoAdjust="0"/>
  </p:normalViewPr>
  <p:slideViewPr>
    <p:cSldViewPr>
      <p:cViewPr varScale="1">
        <p:scale>
          <a:sx n="96" d="100"/>
          <a:sy n="96" d="100"/>
        </p:scale>
        <p:origin x="-68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ong\Desktop\Fong%20Main\ALFRED\chem6854old\chem6854.12\classical%20wave%20plot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ong\Desktop\Fong%20Main\ALFRED\chem6854\1D%20wave%20equation%20simulations%20n-1,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ong\Desktop\Fong%20Main\ALFRED\chem6854\1D%20wave%20equation%20simulations%20n-1,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ong\Desktop\Fong%20Main\ALFRED\chem6854\1D%20wave%20equation%20simulations%20n-1,2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ong\Desktop\Fong%20Main\ALFRED\chem6854\1D%20wave%20equation%20simulations%20n-1,2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ong\Desktop\Fong%20Main\ALFRED\chem6854\1D%20wave%20equation%20simulations%20n-1,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L=v=n=1 case for classical wave</a:t>
            </a:r>
          </a:p>
          <a:p>
            <a:pPr>
              <a:defRPr/>
            </a:pPr>
            <a:r>
              <a:rPr lang="en-US"/>
              <a:t>u(x,t)=sin(pi*x)*cos(pi*t) over time from  t=0--&gt;0.95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5.7835075401469004E-2"/>
          <c:y val="3.2111409067359001E-2"/>
          <c:w val="0.84928578512068853"/>
          <c:h val="0.89543261539162267"/>
        </c:manualLayout>
      </c:layout>
      <c:scatterChart>
        <c:scatterStyle val="lineMarker"/>
        <c:ser>
          <c:idx val="1"/>
          <c:order val="0"/>
          <c:tx>
            <c:strRef>
              <c:f>'[classical wave plot.xlsx]Sheet1'!$C$1</c:f>
              <c:strCache>
                <c:ptCount val="1"/>
                <c:pt idx="0">
                  <c:v>t=0</c:v>
                </c:pt>
              </c:strCache>
            </c:strRef>
          </c:tx>
          <c:spPr>
            <a:ln w="28575">
              <a:noFill/>
            </a:ln>
          </c:spPr>
          <c:xVal>
            <c:numRef>
              <c:f>'[classical wave plot.xlsx]Sheet1'!$A$2:$A$12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0.3000000000000001</c:v>
                </c:pt>
                <c:pt idx="4">
                  <c:v>0.4</c:v>
                </c:pt>
                <c:pt idx="5">
                  <c:v>0.5</c:v>
                </c:pt>
                <c:pt idx="6">
                  <c:v>0.6000000000000002</c:v>
                </c:pt>
                <c:pt idx="7">
                  <c:v>0.70000000000000018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xVal>
          <c:yVal>
            <c:numRef>
              <c:f>'[classical wave plot.xlsx]Sheet1'!$C$2:$C$12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yVal>
        </c:ser>
        <c:ser>
          <c:idx val="2"/>
          <c:order val="1"/>
          <c:tx>
            <c:strRef>
              <c:f>'[classical wave plot.xlsx]Sheet1'!$D$1</c:f>
              <c:strCache>
                <c:ptCount val="1"/>
                <c:pt idx="0">
                  <c:v>t=0.1</c:v>
                </c:pt>
              </c:strCache>
            </c:strRef>
          </c:tx>
          <c:spPr>
            <a:ln w="28575">
              <a:noFill/>
            </a:ln>
          </c:spPr>
          <c:xVal>
            <c:numRef>
              <c:f>'[classical wave plot.xlsx]Sheet1'!$A$2:$A$12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0.3000000000000001</c:v>
                </c:pt>
                <c:pt idx="4">
                  <c:v>0.4</c:v>
                </c:pt>
                <c:pt idx="5">
                  <c:v>0.5</c:v>
                </c:pt>
                <c:pt idx="6">
                  <c:v>0.6000000000000002</c:v>
                </c:pt>
                <c:pt idx="7">
                  <c:v>0.70000000000000018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xVal>
          <c:yVal>
            <c:numRef>
              <c:f>'[classical wave plot.xlsx]Sheet1'!$D$2:$D$12</c:f>
              <c:numCache>
                <c:formatCode>General</c:formatCode>
                <c:ptCount val="11"/>
                <c:pt idx="0">
                  <c:v>0</c:v>
                </c:pt>
                <c:pt idx="1">
                  <c:v>9.54913468384887E-2</c:v>
                </c:pt>
                <c:pt idx="2">
                  <c:v>0.18163535098174791</c:v>
                </c:pt>
                <c:pt idx="3">
                  <c:v>0.24999965123135187</c:v>
                </c:pt>
                <c:pt idx="4">
                  <c:v>0.29389228476858098</c:v>
                </c:pt>
                <c:pt idx="5">
                  <c:v>0.30901674200327822</c:v>
                </c:pt>
                <c:pt idx="6">
                  <c:v>0.29389253816344446</c:v>
                </c:pt>
                <c:pt idx="7">
                  <c:v>0.25000013321706532</c:v>
                </c:pt>
                <c:pt idx="8">
                  <c:v>0.1816360143782707</c:v>
                </c:pt>
                <c:pt idx="9">
                  <c:v>9.5492126708055874E-2</c:v>
                </c:pt>
                <c:pt idx="10">
                  <c:v>8.2000367255575046E-7</c:v>
                </c:pt>
              </c:numCache>
            </c:numRef>
          </c:yVal>
        </c:ser>
        <c:ser>
          <c:idx val="3"/>
          <c:order val="2"/>
          <c:tx>
            <c:strRef>
              <c:f>'[classical wave plot.xlsx]Sheet1'!$E$1</c:f>
              <c:strCache>
                <c:ptCount val="1"/>
                <c:pt idx="0">
                  <c:v>t=0.2</c:v>
                </c:pt>
              </c:strCache>
            </c:strRef>
          </c:tx>
          <c:spPr>
            <a:ln w="28575">
              <a:noFill/>
            </a:ln>
          </c:spPr>
          <c:xVal>
            <c:numRef>
              <c:f>'[classical wave plot.xlsx]Sheet1'!$A$2:$A$12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0.3000000000000001</c:v>
                </c:pt>
                <c:pt idx="4">
                  <c:v>0.4</c:v>
                </c:pt>
                <c:pt idx="5">
                  <c:v>0.5</c:v>
                </c:pt>
                <c:pt idx="6">
                  <c:v>0.6000000000000002</c:v>
                </c:pt>
                <c:pt idx="7">
                  <c:v>0.70000000000000018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xVal>
          <c:yVal>
            <c:numRef>
              <c:f>'[classical wave plot.xlsx]Sheet1'!$E$2:$E$12</c:f>
              <c:numCache>
                <c:formatCode>General</c:formatCode>
                <c:ptCount val="11"/>
                <c:pt idx="0">
                  <c:v>0</c:v>
                </c:pt>
                <c:pt idx="1">
                  <c:v>0.18163535098174791</c:v>
                </c:pt>
                <c:pt idx="2">
                  <c:v>0.34549099806984085</c:v>
                </c:pt>
                <c:pt idx="3">
                  <c:v>0.47552763575032886</c:v>
                </c:pt>
                <c:pt idx="4">
                  <c:v>0.5590163932346297</c:v>
                </c:pt>
                <c:pt idx="5">
                  <c:v>0.58778482293202539</c:v>
                </c:pt>
                <c:pt idx="6">
                  <c:v>0.55901687522034338</c:v>
                </c:pt>
                <c:pt idx="7">
                  <c:v>0.47552855254171511</c:v>
                </c:pt>
                <c:pt idx="8">
                  <c:v>0.34549225992512106</c:v>
                </c:pt>
                <c:pt idx="9">
                  <c:v>0.18163683438194339</c:v>
                </c:pt>
                <c:pt idx="10">
                  <c:v>1.5597398068214674E-6</c:v>
                </c:pt>
              </c:numCache>
            </c:numRef>
          </c:yVal>
        </c:ser>
        <c:ser>
          <c:idx val="4"/>
          <c:order val="3"/>
          <c:tx>
            <c:strRef>
              <c:f>'[classical wave plot.xlsx]Sheet1'!$F$1</c:f>
              <c:strCache>
                <c:ptCount val="1"/>
                <c:pt idx="0">
                  <c:v>t=0.3</c:v>
                </c:pt>
              </c:strCache>
            </c:strRef>
          </c:tx>
          <c:spPr>
            <a:ln w="28575">
              <a:noFill/>
            </a:ln>
          </c:spPr>
          <c:xVal>
            <c:numRef>
              <c:f>'[classical wave plot.xlsx]Sheet1'!$A$2:$A$12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0.3000000000000001</c:v>
                </c:pt>
                <c:pt idx="4">
                  <c:v>0.4</c:v>
                </c:pt>
                <c:pt idx="5">
                  <c:v>0.5</c:v>
                </c:pt>
                <c:pt idx="6">
                  <c:v>0.6000000000000002</c:v>
                </c:pt>
                <c:pt idx="7">
                  <c:v>0.70000000000000018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xVal>
          <c:yVal>
            <c:numRef>
              <c:f>'[classical wave plot.xlsx]Sheet1'!$F$2:$F$12</c:f>
              <c:numCache>
                <c:formatCode>General</c:formatCode>
                <c:ptCount val="11"/>
                <c:pt idx="0">
                  <c:v>0</c:v>
                </c:pt>
                <c:pt idx="1">
                  <c:v>0.24999965123135187</c:v>
                </c:pt>
                <c:pt idx="2">
                  <c:v>0.47552763575032886</c:v>
                </c:pt>
                <c:pt idx="3">
                  <c:v>0.65450774007311863</c:v>
                </c:pt>
                <c:pt idx="4">
                  <c:v>0.76942017391377326</c:v>
                </c:pt>
                <c:pt idx="5">
                  <c:v>0.80901652645169508</c:v>
                </c:pt>
                <c:pt idx="6">
                  <c:v>0.76942083731029631</c:v>
                </c:pt>
                <c:pt idx="7">
                  <c:v>0.65450900192839945</c:v>
                </c:pt>
                <c:pt idx="8">
                  <c:v>0.4755293725453873</c:v>
                </c:pt>
                <c:pt idx="9">
                  <c:v>0.25000169295687225</c:v>
                </c:pt>
                <c:pt idx="10">
                  <c:v>2.1467979972478289E-6</c:v>
                </c:pt>
              </c:numCache>
            </c:numRef>
          </c:yVal>
        </c:ser>
        <c:ser>
          <c:idx val="5"/>
          <c:order val="4"/>
          <c:tx>
            <c:strRef>
              <c:f>'[classical wave plot.xlsx]Sheet1'!$G$1</c:f>
              <c:strCache>
                <c:ptCount val="1"/>
                <c:pt idx="0">
                  <c:v>t=0.4</c:v>
                </c:pt>
              </c:strCache>
            </c:strRef>
          </c:tx>
          <c:spPr>
            <a:ln w="28575">
              <a:noFill/>
            </a:ln>
          </c:spPr>
          <c:xVal>
            <c:numRef>
              <c:f>'[classical wave plot.xlsx]Sheet1'!$A$2:$A$12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0.3000000000000001</c:v>
                </c:pt>
                <c:pt idx="4">
                  <c:v>0.4</c:v>
                </c:pt>
                <c:pt idx="5">
                  <c:v>0.5</c:v>
                </c:pt>
                <c:pt idx="6">
                  <c:v>0.6000000000000002</c:v>
                </c:pt>
                <c:pt idx="7">
                  <c:v>0.70000000000000018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xVal>
          <c:yVal>
            <c:numRef>
              <c:f>'[classical wave plot.xlsx]Sheet1'!$G$2:$G$12</c:f>
              <c:numCache>
                <c:formatCode>General</c:formatCode>
                <c:ptCount val="11"/>
                <c:pt idx="0">
                  <c:v>0</c:v>
                </c:pt>
                <c:pt idx="1">
                  <c:v>0.29389228476858098</c:v>
                </c:pt>
                <c:pt idx="2">
                  <c:v>0.5590163932346297</c:v>
                </c:pt>
                <c:pt idx="3">
                  <c:v>0.76942017391377326</c:v>
                </c:pt>
                <c:pt idx="4">
                  <c:v>0.90450787329018412</c:v>
                </c:pt>
                <c:pt idx="5">
                  <c:v>0.95105618829204353</c:v>
                </c:pt>
                <c:pt idx="6">
                  <c:v>0.90450865315975104</c:v>
                </c:pt>
                <c:pt idx="7">
                  <c:v>0.76942165731396883</c:v>
                </c:pt>
                <c:pt idx="8">
                  <c:v>0.55901843496014991</c:v>
                </c:pt>
                <c:pt idx="9">
                  <c:v>0.29389468496144178</c:v>
                </c:pt>
                <c:pt idx="10">
                  <c:v>2.5237129941589902E-6</c:v>
                </c:pt>
              </c:numCache>
            </c:numRef>
          </c:yVal>
        </c:ser>
        <c:ser>
          <c:idx val="6"/>
          <c:order val="5"/>
          <c:tx>
            <c:strRef>
              <c:f>'[classical wave plot.xlsx]Sheet1'!$H$1</c:f>
              <c:strCache>
                <c:ptCount val="1"/>
                <c:pt idx="0">
                  <c:v>t=0.5</c:v>
                </c:pt>
              </c:strCache>
            </c:strRef>
          </c:tx>
          <c:spPr>
            <a:ln w="28575">
              <a:noFill/>
            </a:ln>
          </c:spPr>
          <c:xVal>
            <c:numRef>
              <c:f>'[classical wave plot.xlsx]Sheet1'!$A$2:$A$12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0.3000000000000001</c:v>
                </c:pt>
                <c:pt idx="4">
                  <c:v>0.4</c:v>
                </c:pt>
                <c:pt idx="5">
                  <c:v>0.5</c:v>
                </c:pt>
                <c:pt idx="6">
                  <c:v>0.6000000000000002</c:v>
                </c:pt>
                <c:pt idx="7">
                  <c:v>0.70000000000000018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xVal>
          <c:yVal>
            <c:numRef>
              <c:f>'[classical wave plot.xlsx]Sheet1'!$H$2:$H$12</c:f>
              <c:numCache>
                <c:formatCode>General</c:formatCode>
                <c:ptCount val="11"/>
                <c:pt idx="1">
                  <c:v>0.30901674200327822</c:v>
                </c:pt>
                <c:pt idx="2">
                  <c:v>0.58778482293202539</c:v>
                </c:pt>
                <c:pt idx="3">
                  <c:v>0.80901652645169508</c:v>
                </c:pt>
                <c:pt idx="4">
                  <c:v>0.95105618829204353</c:v>
                </c:pt>
                <c:pt idx="5">
                  <c:v>0.99999999999823952</c:v>
                </c:pt>
                <c:pt idx="6">
                  <c:v>0.9510570082957166</c:v>
                </c:pt>
                <c:pt idx="7">
                  <c:v>0.80901808619150228</c:v>
                </c:pt>
                <c:pt idx="8">
                  <c:v>0.58778696973002187</c:v>
                </c:pt>
                <c:pt idx="9">
                  <c:v>0.30901926571627242</c:v>
                </c:pt>
                <c:pt idx="10">
                  <c:v>2.6535897933504468E-6</c:v>
                </c:pt>
              </c:numCache>
            </c:numRef>
          </c:yVal>
        </c:ser>
        <c:ser>
          <c:idx val="7"/>
          <c:order val="6"/>
          <c:tx>
            <c:strRef>
              <c:f>'[classical wave plot.xlsx]Sheet1'!$I$1</c:f>
              <c:strCache>
                <c:ptCount val="1"/>
                <c:pt idx="0">
                  <c:v>t=0.7</c:v>
                </c:pt>
              </c:strCache>
            </c:strRef>
          </c:tx>
          <c:spPr>
            <a:ln w="28575">
              <a:noFill/>
            </a:ln>
          </c:spPr>
          <c:xVal>
            <c:numRef>
              <c:f>'[classical wave plot.xlsx]Sheet1'!$A$2:$A$12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0.3000000000000001</c:v>
                </c:pt>
                <c:pt idx="4">
                  <c:v>0.4</c:v>
                </c:pt>
                <c:pt idx="5">
                  <c:v>0.5</c:v>
                </c:pt>
                <c:pt idx="6">
                  <c:v>0.6000000000000002</c:v>
                </c:pt>
                <c:pt idx="7">
                  <c:v>0.70000000000000018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xVal>
          <c:yVal>
            <c:numRef>
              <c:f>'[classical wave plot.xlsx]Sheet1'!$I$2:$I$12</c:f>
              <c:numCache>
                <c:formatCode>General</c:formatCode>
                <c:ptCount val="11"/>
                <c:pt idx="0">
                  <c:v>0</c:v>
                </c:pt>
                <c:pt idx="1">
                  <c:v>0.25000013321706532</c:v>
                </c:pt>
                <c:pt idx="2">
                  <c:v>0.47552855254171511</c:v>
                </c:pt>
                <c:pt idx="3">
                  <c:v>0.65450900192839945</c:v>
                </c:pt>
                <c:pt idx="4">
                  <c:v>0.76942165731396883</c:v>
                </c:pt>
                <c:pt idx="5">
                  <c:v>0.80901808619150228</c:v>
                </c:pt>
                <c:pt idx="6">
                  <c:v>0.76942232071177041</c:v>
                </c:pt>
                <c:pt idx="7">
                  <c:v>0.65451026378611288</c:v>
                </c:pt>
                <c:pt idx="8">
                  <c:v>0.47553028934012215</c:v>
                </c:pt>
                <c:pt idx="9">
                  <c:v>0.25000217494652199</c:v>
                </c:pt>
                <c:pt idx="10">
                  <c:v>2.1468021361574605E-6</c:v>
                </c:pt>
              </c:numCache>
            </c:numRef>
          </c:yVal>
        </c:ser>
        <c:ser>
          <c:idx val="8"/>
          <c:order val="7"/>
          <c:tx>
            <c:v>t=0.95</c:v>
          </c:tx>
          <c:spPr>
            <a:ln w="28575">
              <a:noFill/>
            </a:ln>
          </c:spPr>
          <c:xVal>
            <c:numRef>
              <c:f>'[classical wave plot.xlsx]Sheet1'!$A$2:$A$12</c:f>
              <c:numCache>
                <c:formatCode>General</c:formatCode>
                <c:ptCount val="11"/>
                <c:pt idx="0">
                  <c:v>0</c:v>
                </c:pt>
                <c:pt idx="1">
                  <c:v>0.1</c:v>
                </c:pt>
                <c:pt idx="2">
                  <c:v>0.2</c:v>
                </c:pt>
                <c:pt idx="3">
                  <c:v>0.3000000000000001</c:v>
                </c:pt>
                <c:pt idx="4">
                  <c:v>0.4</c:v>
                </c:pt>
                <c:pt idx="5">
                  <c:v>0.5</c:v>
                </c:pt>
                <c:pt idx="6">
                  <c:v>0.6000000000000002</c:v>
                </c:pt>
                <c:pt idx="7">
                  <c:v>0.70000000000000018</c:v>
                </c:pt>
                <c:pt idx="8">
                  <c:v>0.8</c:v>
                </c:pt>
                <c:pt idx="9">
                  <c:v>0.9</c:v>
                </c:pt>
                <c:pt idx="10">
                  <c:v>1</c:v>
                </c:pt>
              </c:numCache>
            </c:numRef>
          </c:xVal>
          <c:yVal>
            <c:numRef>
              <c:f>'[classical wave plot.xlsx]Sheet1'!$J$2:$J$12</c:f>
              <c:numCache>
                <c:formatCode>General</c:formatCode>
                <c:ptCount val="11"/>
                <c:pt idx="0">
                  <c:v>0</c:v>
                </c:pt>
                <c:pt idx="1">
                  <c:v>4.8341638136310129E-2</c:v>
                </c:pt>
                <c:pt idx="2">
                  <c:v>9.1951267843907461E-2</c:v>
                </c:pt>
                <c:pt idx="3">
                  <c:v>0.12656008187286996</c:v>
                </c:pt>
                <c:pt idx="4">
                  <c:v>0.14878033404812968</c:v>
                </c:pt>
                <c:pt idx="5">
                  <c:v>0.15643695491331083</c:v>
                </c:pt>
                <c:pt idx="6">
                  <c:v>0.14878046232700723</c:v>
                </c:pt>
                <c:pt idx="7">
                  <c:v>0.12656032587381577</c:v>
                </c:pt>
                <c:pt idx="8">
                  <c:v>9.1951603682448937E-2</c:v>
                </c:pt>
                <c:pt idx="9">
                  <c:v>4.8342032938286025E-2</c:v>
                </c:pt>
                <c:pt idx="10">
                  <c:v>4.1511950686151613E-7</c:v>
                </c:pt>
              </c:numCache>
            </c:numRef>
          </c:yVal>
        </c:ser>
        <c:dLbls/>
        <c:axId val="50333952"/>
        <c:axId val="50368896"/>
      </c:scatterChart>
      <c:valAx>
        <c:axId val="5033395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x</a:t>
                </a:r>
              </a:p>
            </c:rich>
          </c:tx>
          <c:layout/>
        </c:title>
        <c:numFmt formatCode="General" sourceLinked="1"/>
        <c:tickLblPos val="nextTo"/>
        <c:crossAx val="50368896"/>
        <c:crosses val="autoZero"/>
        <c:crossBetween val="midCat"/>
      </c:valAx>
      <c:valAx>
        <c:axId val="50368896"/>
        <c:scaling>
          <c:orientation val="minMax"/>
        </c:scaling>
        <c:axPos val="l"/>
        <c:majorGridlines/>
        <c:numFmt formatCode="General" sourceLinked="1"/>
        <c:tickLblPos val="nextTo"/>
        <c:crossAx val="50333952"/>
        <c:crosses val="autoZero"/>
        <c:crossBetween val="midCat"/>
      </c:valAx>
    </c:plotArea>
    <c:legend>
      <c:legendPos val="r"/>
      <c:layout/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sz="1200"/>
              <a:t>t= 0 1D wave solutions for n=1, n=1,2 and n=1,2,3  sums</a:t>
            </a:r>
          </a:p>
        </c:rich>
      </c:tx>
      <c:layout/>
    </c:title>
    <c:plotArea>
      <c:layout/>
      <c:scatterChart>
        <c:scatterStyle val="smoothMarker"/>
        <c:ser>
          <c:idx val="0"/>
          <c:order val="0"/>
          <c:tx>
            <c:v>n=1 only at t=0</c:v>
          </c:tx>
          <c:xVal>
            <c:numRef>
              <c:f>Sheet1!$A$2:$A$21</c:f>
              <c:numCache>
                <c:formatCode>General</c:formatCode>
                <c:ptCount val="20"/>
                <c:pt idx="0">
                  <c:v>0</c:v>
                </c:pt>
                <c:pt idx="1">
                  <c:v>0.2</c:v>
                </c:pt>
                <c:pt idx="2">
                  <c:v>0.30000000000000016</c:v>
                </c:pt>
                <c:pt idx="3">
                  <c:v>0.4</c:v>
                </c:pt>
                <c:pt idx="4">
                  <c:v>0.5</c:v>
                </c:pt>
                <c:pt idx="5">
                  <c:v>0.60000000000000031</c:v>
                </c:pt>
                <c:pt idx="6">
                  <c:v>0.70000000000000029</c:v>
                </c:pt>
                <c:pt idx="7">
                  <c:v>0.8</c:v>
                </c:pt>
                <c:pt idx="8">
                  <c:v>0.9</c:v>
                </c:pt>
                <c:pt idx="9">
                  <c:v>1</c:v>
                </c:pt>
                <c:pt idx="10">
                  <c:v>1.1000000000000001</c:v>
                </c:pt>
                <c:pt idx="11">
                  <c:v>1.2</c:v>
                </c:pt>
                <c:pt idx="12">
                  <c:v>1.3</c:v>
                </c:pt>
                <c:pt idx="13">
                  <c:v>1.4</c:v>
                </c:pt>
                <c:pt idx="14">
                  <c:v>1.5</c:v>
                </c:pt>
                <c:pt idx="15">
                  <c:v>1.6</c:v>
                </c:pt>
                <c:pt idx="16">
                  <c:v>1.7000000000000002</c:v>
                </c:pt>
                <c:pt idx="17">
                  <c:v>1.8</c:v>
                </c:pt>
                <c:pt idx="18">
                  <c:v>1.9000000000000001</c:v>
                </c:pt>
                <c:pt idx="19">
                  <c:v>2</c:v>
                </c:pt>
              </c:numCache>
            </c:numRef>
          </c:xVal>
          <c:yVal>
            <c:numRef>
              <c:f>Sheet1!$B$2:$B$21</c:f>
              <c:numCache>
                <c:formatCode>General</c:formatCode>
                <c:ptCount val="20"/>
                <c:pt idx="0">
                  <c:v>0</c:v>
                </c:pt>
                <c:pt idx="1">
                  <c:v>0.58778482293254253</c:v>
                </c:pt>
                <c:pt idx="2">
                  <c:v>0.80901652645240718</c:v>
                </c:pt>
                <c:pt idx="3">
                  <c:v>0.95105618829288097</c:v>
                </c:pt>
                <c:pt idx="4">
                  <c:v>0.99999999999911982</c:v>
                </c:pt>
                <c:pt idx="5">
                  <c:v>0.9510570082965536</c:v>
                </c:pt>
                <c:pt idx="6">
                  <c:v>0.80901808619221416</c:v>
                </c:pt>
                <c:pt idx="7">
                  <c:v>0.58778696973053923</c:v>
                </c:pt>
                <c:pt idx="8">
                  <c:v>0.30901926571654448</c:v>
                </c:pt>
                <c:pt idx="9">
                  <c:v>2.6535897933527837E-6</c:v>
                </c:pt>
                <c:pt idx="10">
                  <c:v>-0.30901421828838022</c:v>
                </c:pt>
                <c:pt idx="11">
                  <c:v>-0.58778267613040658</c:v>
                </c:pt>
                <c:pt idx="12">
                  <c:v>-0.80901496670690343</c:v>
                </c:pt>
                <c:pt idx="13">
                  <c:v>-0.95105536828251125</c:v>
                </c:pt>
                <c:pt idx="14">
                  <c:v>-0.99999999999207823</c:v>
                </c:pt>
                <c:pt idx="15">
                  <c:v>-0.95105782829352925</c:v>
                </c:pt>
                <c:pt idx="16">
                  <c:v>-0.80901964592632392</c:v>
                </c:pt>
                <c:pt idx="17">
                  <c:v>-0.5877891165243988</c:v>
                </c:pt>
                <c:pt idx="18">
                  <c:v>-0.30902178942736286</c:v>
                </c:pt>
                <c:pt idx="19">
                  <c:v>-5.3071795866868802E-6</c:v>
                </c:pt>
              </c:numCache>
            </c:numRef>
          </c:yVal>
          <c:smooth val="1"/>
        </c:ser>
        <c:ser>
          <c:idx val="1"/>
          <c:order val="1"/>
          <c:tx>
            <c:v>n=1 , 2 at t=0</c:v>
          </c:tx>
          <c:xVal>
            <c:numRef>
              <c:f>Sheet1!$A$2:$A$21</c:f>
              <c:numCache>
                <c:formatCode>General</c:formatCode>
                <c:ptCount val="20"/>
                <c:pt idx="0">
                  <c:v>0</c:v>
                </c:pt>
                <c:pt idx="1">
                  <c:v>0.2</c:v>
                </c:pt>
                <c:pt idx="2">
                  <c:v>0.30000000000000016</c:v>
                </c:pt>
                <c:pt idx="3">
                  <c:v>0.4</c:v>
                </c:pt>
                <c:pt idx="4">
                  <c:v>0.5</c:v>
                </c:pt>
                <c:pt idx="5">
                  <c:v>0.60000000000000031</c:v>
                </c:pt>
                <c:pt idx="6">
                  <c:v>0.70000000000000029</c:v>
                </c:pt>
                <c:pt idx="7">
                  <c:v>0.8</c:v>
                </c:pt>
                <c:pt idx="8">
                  <c:v>0.9</c:v>
                </c:pt>
                <c:pt idx="9">
                  <c:v>1</c:v>
                </c:pt>
                <c:pt idx="10">
                  <c:v>1.1000000000000001</c:v>
                </c:pt>
                <c:pt idx="11">
                  <c:v>1.2</c:v>
                </c:pt>
                <c:pt idx="12">
                  <c:v>1.3</c:v>
                </c:pt>
                <c:pt idx="13">
                  <c:v>1.4</c:v>
                </c:pt>
                <c:pt idx="14">
                  <c:v>1.5</c:v>
                </c:pt>
                <c:pt idx="15">
                  <c:v>1.6</c:v>
                </c:pt>
                <c:pt idx="16">
                  <c:v>1.7000000000000002</c:v>
                </c:pt>
                <c:pt idx="17">
                  <c:v>1.8</c:v>
                </c:pt>
                <c:pt idx="18">
                  <c:v>1.9000000000000001</c:v>
                </c:pt>
                <c:pt idx="19">
                  <c:v>2</c:v>
                </c:pt>
              </c:numCache>
            </c:numRef>
          </c:xVal>
          <c:yVal>
            <c:numRef>
              <c:f>Sheet1!$C$2:$C$21</c:f>
              <c:numCache>
                <c:formatCode>General</c:formatCode>
                <c:ptCount val="20"/>
                <c:pt idx="0">
                  <c:v>0</c:v>
                </c:pt>
                <c:pt idx="1">
                  <c:v>1.5388410112254236</c:v>
                </c:pt>
                <c:pt idx="2">
                  <c:v>1.7600735347489616</c:v>
                </c:pt>
                <c:pt idx="3">
                  <c:v>1.5388431580234199</c:v>
                </c:pt>
                <c:pt idx="4">
                  <c:v>1.0000026535889133</c:v>
                </c:pt>
                <c:pt idx="5">
                  <c:v>0.3632743321661473</c:v>
                </c:pt>
                <c:pt idx="6">
                  <c:v>-0.14203728209029728</c:v>
                </c:pt>
                <c:pt idx="7">
                  <c:v>-0.36327085856298935</c:v>
                </c:pt>
                <c:pt idx="8">
                  <c:v>-0.2787698508078541</c:v>
                </c:pt>
                <c:pt idx="9">
                  <c:v>-2.6535897933340986E-6</c:v>
                </c:pt>
                <c:pt idx="10">
                  <c:v>0.27876631103575161</c:v>
                </c:pt>
                <c:pt idx="11">
                  <c:v>0.36327187213503881</c:v>
                </c:pt>
                <c:pt idx="12">
                  <c:v>0.142043681576904</c:v>
                </c:pt>
                <c:pt idx="13">
                  <c:v>-0.3632641049683929</c:v>
                </c:pt>
                <c:pt idx="14">
                  <c:v>-0.9999920392226973</c:v>
                </c:pt>
                <c:pt idx="15">
                  <c:v>-1.5388362108072464</c:v>
                </c:pt>
                <c:pt idx="16">
                  <c:v>-1.7600733741680068</c:v>
                </c:pt>
                <c:pt idx="17">
                  <c:v>-1.5388485847917888</c:v>
                </c:pt>
                <c:pt idx="18">
                  <c:v>-0.89681519952706057</c:v>
                </c:pt>
                <c:pt idx="19">
                  <c:v>-1.5921538759911171E-5</c:v>
                </c:pt>
              </c:numCache>
            </c:numRef>
          </c:yVal>
          <c:smooth val="1"/>
        </c:ser>
        <c:ser>
          <c:idx val="2"/>
          <c:order val="2"/>
          <c:tx>
            <c:v>n=1,2,3 at t=0</c:v>
          </c:tx>
          <c:xVal>
            <c:numRef>
              <c:f>Sheet1!$A$2:$A$21</c:f>
              <c:numCache>
                <c:formatCode>General</c:formatCode>
                <c:ptCount val="20"/>
                <c:pt idx="0">
                  <c:v>0</c:v>
                </c:pt>
                <c:pt idx="1">
                  <c:v>0.2</c:v>
                </c:pt>
                <c:pt idx="2">
                  <c:v>0.30000000000000016</c:v>
                </c:pt>
                <c:pt idx="3">
                  <c:v>0.4</c:v>
                </c:pt>
                <c:pt idx="4">
                  <c:v>0.5</c:v>
                </c:pt>
                <c:pt idx="5">
                  <c:v>0.60000000000000031</c:v>
                </c:pt>
                <c:pt idx="6">
                  <c:v>0.70000000000000029</c:v>
                </c:pt>
                <c:pt idx="7">
                  <c:v>0.8</c:v>
                </c:pt>
                <c:pt idx="8">
                  <c:v>0.9</c:v>
                </c:pt>
                <c:pt idx="9">
                  <c:v>1</c:v>
                </c:pt>
                <c:pt idx="10">
                  <c:v>1.1000000000000001</c:v>
                </c:pt>
                <c:pt idx="11">
                  <c:v>1.2</c:v>
                </c:pt>
                <c:pt idx="12">
                  <c:v>1.3</c:v>
                </c:pt>
                <c:pt idx="13">
                  <c:v>1.4</c:v>
                </c:pt>
                <c:pt idx="14">
                  <c:v>1.5</c:v>
                </c:pt>
                <c:pt idx="15">
                  <c:v>1.6</c:v>
                </c:pt>
                <c:pt idx="16">
                  <c:v>1.7000000000000002</c:v>
                </c:pt>
                <c:pt idx="17">
                  <c:v>1.8</c:v>
                </c:pt>
                <c:pt idx="18">
                  <c:v>1.9000000000000001</c:v>
                </c:pt>
                <c:pt idx="19">
                  <c:v>2</c:v>
                </c:pt>
              </c:numCache>
            </c:numRef>
          </c:xVal>
          <c:yVal>
            <c:numRef>
              <c:f>Sheet1!$D$2:$D$21</c:f>
              <c:numCache>
                <c:formatCode>General</c:formatCode>
                <c:ptCount val="20"/>
                <c:pt idx="0">
                  <c:v>0</c:v>
                </c:pt>
                <c:pt idx="1">
                  <c:v>2.4898980195219771</c:v>
                </c:pt>
                <c:pt idx="2">
                  <c:v>2.0690928004655054</c:v>
                </c:pt>
                <c:pt idx="3">
                  <c:v>0.95106048189301429</c:v>
                </c:pt>
                <c:pt idx="4">
                  <c:v>2.6535968350449609E-6</c:v>
                </c:pt>
                <c:pt idx="5">
                  <c:v>-0.22451478435825181</c:v>
                </c:pt>
                <c:pt idx="6">
                  <c:v>0.16697441248073619</c:v>
                </c:pt>
                <c:pt idx="7">
                  <c:v>0.58778368970245498</c:v>
                </c:pt>
                <c:pt idx="8">
                  <c:v>0.53025135484688413</c:v>
                </c:pt>
                <c:pt idx="9">
                  <c:v>5.3071795875376876E-6</c:v>
                </c:pt>
                <c:pt idx="10">
                  <c:v>-0.53024553616305503</c:v>
                </c:pt>
                <c:pt idx="11">
                  <c:v>-0.58778759613235132</c:v>
                </c:pt>
                <c:pt idx="12">
                  <c:v>-0.16698315526556709</c:v>
                </c:pt>
                <c:pt idx="13">
                  <c:v>0.22451213073077059</c:v>
                </c:pt>
                <c:pt idx="14">
                  <c:v>7.960706007170701E-6</c:v>
                </c:pt>
                <c:pt idx="15">
                  <c:v>-0.95104065392610715</c:v>
                </c:pt>
                <c:pt idx="16">
                  <c:v>-2.0690774975739439</c:v>
                </c:pt>
                <c:pt idx="17">
                  <c:v>-2.4899006729658537</c:v>
                </c:pt>
                <c:pt idx="18">
                  <c:v>-1.7058410843328584</c:v>
                </c:pt>
                <c:pt idx="19">
                  <c:v>-3.1843077521150266E-5</c:v>
                </c:pt>
              </c:numCache>
            </c:numRef>
          </c:yVal>
          <c:smooth val="1"/>
        </c:ser>
        <c:dLbls/>
        <c:axId val="52435968"/>
        <c:axId val="52446336"/>
      </c:scatterChart>
      <c:valAx>
        <c:axId val="52435968"/>
        <c:scaling>
          <c:orientation val="minMax"/>
          <c:max val="2"/>
          <c:min val="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x</a:t>
                </a:r>
              </a:p>
            </c:rich>
          </c:tx>
          <c:layout/>
        </c:title>
        <c:numFmt formatCode="General" sourceLinked="1"/>
        <c:minorTickMark val="in"/>
        <c:tickLblPos val="nextTo"/>
        <c:crossAx val="52446336"/>
        <c:crosses val="autoZero"/>
        <c:crossBetween val="midCat"/>
        <c:majorUnit val="0.5"/>
        <c:minorUnit val="0.1"/>
      </c:valAx>
      <c:valAx>
        <c:axId val="5244633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u(x,0)</a:t>
                </a:r>
              </a:p>
            </c:rich>
          </c:tx>
          <c:layout/>
        </c:title>
        <c:numFmt formatCode="General" sourceLinked="1"/>
        <c:tickLblPos val="nextTo"/>
        <c:crossAx val="52435968"/>
        <c:crosses val="autoZero"/>
        <c:crossBetween val="midCat"/>
      </c:valAx>
    </c:plotArea>
    <c:legend>
      <c:legendPos val="r"/>
      <c:layout/>
    </c:legend>
    <c:plotVisOnly val="1"/>
    <c:dispBlanksAs val="gap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u(x,0)</a:t>
            </a:r>
          </a:p>
          <a:p>
            <a:pPr>
              <a:defRPr/>
            </a:pPr>
            <a:endParaRPr lang="en-US"/>
          </a:p>
        </c:rich>
      </c:tx>
      <c:layout/>
    </c:title>
    <c:plotArea>
      <c:layout>
        <c:manualLayout>
          <c:layoutTarget val="inner"/>
          <c:xMode val="edge"/>
          <c:yMode val="edge"/>
          <c:x val="7.8871391076115488E-2"/>
          <c:y val="0.25834688002709338"/>
          <c:w val="0.64453622984626857"/>
          <c:h val="0.51474430615527933"/>
        </c:manualLayout>
      </c:layout>
      <c:scatterChart>
        <c:scatterStyle val="smoothMarker"/>
        <c:ser>
          <c:idx val="5"/>
          <c:order val="0"/>
          <c:tx>
            <c:strRef>
              <c:f>Sheet1!$G$1</c:f>
              <c:strCache>
                <c:ptCount val="1"/>
                <c:pt idx="0">
                  <c:v>t=0</c:v>
                </c:pt>
              </c:strCache>
            </c:strRef>
          </c:tx>
          <c:xVal>
            <c:numRef>
              <c:f>Sheet1!$A$2:$A$21</c:f>
              <c:numCache>
                <c:formatCode>General</c:formatCode>
                <c:ptCount val="20"/>
                <c:pt idx="0">
                  <c:v>0</c:v>
                </c:pt>
                <c:pt idx="1">
                  <c:v>0.2</c:v>
                </c:pt>
                <c:pt idx="2">
                  <c:v>0.30000000000000016</c:v>
                </c:pt>
                <c:pt idx="3">
                  <c:v>0.4</c:v>
                </c:pt>
                <c:pt idx="4">
                  <c:v>0.5</c:v>
                </c:pt>
                <c:pt idx="5">
                  <c:v>0.60000000000000031</c:v>
                </c:pt>
                <c:pt idx="6">
                  <c:v>0.70000000000000029</c:v>
                </c:pt>
                <c:pt idx="7">
                  <c:v>0.8</c:v>
                </c:pt>
                <c:pt idx="8">
                  <c:v>0.9</c:v>
                </c:pt>
                <c:pt idx="9">
                  <c:v>1</c:v>
                </c:pt>
                <c:pt idx="10">
                  <c:v>1.1000000000000001</c:v>
                </c:pt>
                <c:pt idx="11">
                  <c:v>1.2</c:v>
                </c:pt>
                <c:pt idx="12">
                  <c:v>1.3</c:v>
                </c:pt>
                <c:pt idx="13">
                  <c:v>1.4</c:v>
                </c:pt>
                <c:pt idx="14">
                  <c:v>1.5</c:v>
                </c:pt>
                <c:pt idx="15">
                  <c:v>1.6</c:v>
                </c:pt>
                <c:pt idx="16">
                  <c:v>1.7</c:v>
                </c:pt>
                <c:pt idx="17">
                  <c:v>1.8</c:v>
                </c:pt>
                <c:pt idx="18">
                  <c:v>1.9000000000000001</c:v>
                </c:pt>
                <c:pt idx="19">
                  <c:v>2</c:v>
                </c:pt>
              </c:numCache>
            </c:numRef>
          </c:xVal>
          <c:yVal>
            <c:numRef>
              <c:f>Sheet1!$G$2:$G$21</c:f>
              <c:numCache>
                <c:formatCode>General</c:formatCode>
                <c:ptCount val="20"/>
                <c:pt idx="0">
                  <c:v>0</c:v>
                </c:pt>
                <c:pt idx="1">
                  <c:v>1.5388410112254236</c:v>
                </c:pt>
                <c:pt idx="2">
                  <c:v>1.7600735347489613</c:v>
                </c:pt>
                <c:pt idx="3">
                  <c:v>1.5388431580234199</c:v>
                </c:pt>
                <c:pt idx="4">
                  <c:v>1.0000026535889133</c:v>
                </c:pt>
                <c:pt idx="5">
                  <c:v>0.3632743321661473</c:v>
                </c:pt>
                <c:pt idx="6">
                  <c:v>-0.14203728209029728</c:v>
                </c:pt>
                <c:pt idx="7">
                  <c:v>-0.36327085856298935</c:v>
                </c:pt>
                <c:pt idx="8">
                  <c:v>-0.2787698508078541</c:v>
                </c:pt>
                <c:pt idx="9">
                  <c:v>-2.6535897933340986E-6</c:v>
                </c:pt>
                <c:pt idx="10">
                  <c:v>0.27876631103575161</c:v>
                </c:pt>
                <c:pt idx="11">
                  <c:v>0.36327187213503881</c:v>
                </c:pt>
                <c:pt idx="12">
                  <c:v>0.142043681576904</c:v>
                </c:pt>
                <c:pt idx="13">
                  <c:v>-0.3632641049683929</c:v>
                </c:pt>
                <c:pt idx="14">
                  <c:v>-0.9999920392226973</c:v>
                </c:pt>
                <c:pt idx="15">
                  <c:v>-1.5388362108072464</c:v>
                </c:pt>
                <c:pt idx="16">
                  <c:v>-1.7600733741680061</c:v>
                </c:pt>
                <c:pt idx="17">
                  <c:v>-1.5388485847917888</c:v>
                </c:pt>
                <c:pt idx="18">
                  <c:v>-0.89681519952706057</c:v>
                </c:pt>
                <c:pt idx="19">
                  <c:v>-1.5921538759911164E-5</c:v>
                </c:pt>
              </c:numCache>
            </c:numRef>
          </c:yVal>
          <c:smooth val="1"/>
        </c:ser>
        <c:dLbls/>
        <c:axId val="52394624"/>
        <c:axId val="52460928"/>
      </c:scatterChart>
      <c:valAx>
        <c:axId val="5239462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x</a:t>
                </a:r>
              </a:p>
            </c:rich>
          </c:tx>
          <c:layout/>
        </c:title>
        <c:numFmt formatCode="General" sourceLinked="1"/>
        <c:tickLblPos val="nextTo"/>
        <c:crossAx val="52460928"/>
        <c:crosses val="autoZero"/>
        <c:crossBetween val="midCat"/>
      </c:valAx>
      <c:valAx>
        <c:axId val="5246092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u(x,0)</a:t>
                </a:r>
              </a:p>
            </c:rich>
          </c:tx>
          <c:layout/>
        </c:title>
        <c:numFmt formatCode="General" sourceLinked="1"/>
        <c:tickLblPos val="nextTo"/>
        <c:crossAx val="52394624"/>
        <c:crosses val="autoZero"/>
        <c:crossBetween val="midCat"/>
      </c:valAx>
    </c:plotArea>
    <c:legend>
      <c:legendPos val="r"/>
      <c:layout/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u(x,0.1)</a:t>
            </a:r>
          </a:p>
        </c:rich>
      </c:tx>
      <c:layout/>
    </c:title>
    <c:plotArea>
      <c:layout/>
      <c:scatterChart>
        <c:scatterStyle val="smoothMarker"/>
        <c:ser>
          <c:idx val="6"/>
          <c:order val="0"/>
          <c:tx>
            <c:strRef>
              <c:f>Sheet1!$H$1</c:f>
              <c:strCache>
                <c:ptCount val="1"/>
                <c:pt idx="0">
                  <c:v>t=0.1</c:v>
                </c:pt>
              </c:strCache>
            </c:strRef>
          </c:tx>
          <c:xVal>
            <c:numRef>
              <c:f>Sheet1!$A$2:$A$21</c:f>
              <c:numCache>
                <c:formatCode>General</c:formatCode>
                <c:ptCount val="20"/>
                <c:pt idx="0">
                  <c:v>0</c:v>
                </c:pt>
                <c:pt idx="1">
                  <c:v>0.2</c:v>
                </c:pt>
                <c:pt idx="2">
                  <c:v>0.30000000000000016</c:v>
                </c:pt>
                <c:pt idx="3">
                  <c:v>0.4</c:v>
                </c:pt>
                <c:pt idx="4">
                  <c:v>0.5</c:v>
                </c:pt>
                <c:pt idx="5">
                  <c:v>0.60000000000000031</c:v>
                </c:pt>
                <c:pt idx="6">
                  <c:v>0.70000000000000029</c:v>
                </c:pt>
                <c:pt idx="7">
                  <c:v>0.8</c:v>
                </c:pt>
                <c:pt idx="8">
                  <c:v>0.9</c:v>
                </c:pt>
                <c:pt idx="9">
                  <c:v>1</c:v>
                </c:pt>
                <c:pt idx="10">
                  <c:v>1.1000000000000001</c:v>
                </c:pt>
                <c:pt idx="11">
                  <c:v>1.2</c:v>
                </c:pt>
                <c:pt idx="12">
                  <c:v>1.3</c:v>
                </c:pt>
                <c:pt idx="13">
                  <c:v>1.4</c:v>
                </c:pt>
                <c:pt idx="14">
                  <c:v>1.5</c:v>
                </c:pt>
                <c:pt idx="15">
                  <c:v>1.6</c:v>
                </c:pt>
                <c:pt idx="16">
                  <c:v>1.7</c:v>
                </c:pt>
                <c:pt idx="17">
                  <c:v>1.8</c:v>
                </c:pt>
                <c:pt idx="18">
                  <c:v>1.9000000000000001</c:v>
                </c:pt>
                <c:pt idx="19">
                  <c:v>2</c:v>
                </c:pt>
              </c:numCache>
            </c:numRef>
          </c:xVal>
          <c:yVal>
            <c:numRef>
              <c:f>Sheet1!$H$2:$H$21</c:f>
              <c:numCache>
                <c:formatCode>General</c:formatCode>
                <c:ptCount val="20"/>
                <c:pt idx="0">
                  <c:v>0</c:v>
                </c:pt>
                <c:pt idx="1">
                  <c:v>0.7694215790117106</c:v>
                </c:pt>
                <c:pt idx="2">
                  <c:v>0.94840210926250257</c:v>
                </c:pt>
                <c:pt idx="3">
                  <c:v>0.9510576716957857</c:v>
                </c:pt>
                <c:pt idx="4">
                  <c:v>0.80901812632933168</c:v>
                </c:pt>
                <c:pt idx="5">
                  <c:v>0.58778614973021504</c:v>
                </c:pt>
                <c:pt idx="6">
                  <c:v>0.36061640139053025</c:v>
                </c:pt>
                <c:pt idx="7">
                  <c:v>0.18163583928817684</c:v>
                </c:pt>
                <c:pt idx="8">
                  <c:v>6.8364514472727039E-2</c:v>
                </c:pt>
                <c:pt idx="9">
                  <c:v>5.0678602469832189E-7</c:v>
                </c:pt>
                <c:pt idx="10">
                  <c:v>-6.8363084615474981E-2</c:v>
                </c:pt>
                <c:pt idx="11">
                  <c:v>-0.1816333792790937</c:v>
                </c:pt>
                <c:pt idx="12">
                  <c:v>-0.36061286409347404</c:v>
                </c:pt>
                <c:pt idx="13">
                  <c:v>-0.58778216933610317</c:v>
                </c:pt>
                <c:pt idx="14">
                  <c:v>-0.80901484629555065</c:v>
                </c:pt>
                <c:pt idx="15">
                  <c:v>-0.9510563448800905</c:v>
                </c:pt>
                <c:pt idx="16">
                  <c:v>-0.94840361937487982</c:v>
                </c:pt>
                <c:pt idx="17">
                  <c:v>-0.76942606617300369</c:v>
                </c:pt>
                <c:pt idx="18">
                  <c:v>-0.43164272194890396</c:v>
                </c:pt>
                <c:pt idx="19">
                  <c:v>-7.5736282173601872E-6</c:v>
                </c:pt>
              </c:numCache>
            </c:numRef>
          </c:yVal>
          <c:smooth val="1"/>
        </c:ser>
        <c:dLbls/>
        <c:axId val="52481408"/>
        <c:axId val="52499968"/>
      </c:scatterChart>
      <c:valAx>
        <c:axId val="5248140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x</a:t>
                </a:r>
              </a:p>
            </c:rich>
          </c:tx>
          <c:layout/>
        </c:title>
        <c:numFmt formatCode="General" sourceLinked="1"/>
        <c:tickLblPos val="nextTo"/>
        <c:crossAx val="52499968"/>
        <c:crosses val="autoZero"/>
        <c:crossBetween val="midCat"/>
      </c:valAx>
      <c:valAx>
        <c:axId val="5249996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u(x,0.1)</a:t>
                </a:r>
              </a:p>
            </c:rich>
          </c:tx>
          <c:layout/>
        </c:title>
        <c:numFmt formatCode="General" sourceLinked="1"/>
        <c:tickLblPos val="nextTo"/>
        <c:crossAx val="52481408"/>
        <c:crosses val="autoZero"/>
        <c:crossBetween val="midCat"/>
      </c:valAx>
    </c:plotArea>
    <c:legend>
      <c:legendPos val="r"/>
      <c:layout/>
    </c:legend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u(x,0.2)</a:t>
            </a:r>
          </a:p>
        </c:rich>
      </c:tx>
      <c:layout/>
    </c:title>
    <c:plotArea>
      <c:layout/>
      <c:scatterChart>
        <c:scatterStyle val="smoothMarker"/>
        <c:ser>
          <c:idx val="7"/>
          <c:order val="0"/>
          <c:tx>
            <c:strRef>
              <c:f>Sheet1!$I$1</c:f>
              <c:strCache>
                <c:ptCount val="1"/>
                <c:pt idx="0">
                  <c:v>t=0.2</c:v>
                </c:pt>
              </c:strCache>
            </c:strRef>
          </c:tx>
          <c:xVal>
            <c:numRef>
              <c:f>Sheet1!$A$2:$A$21</c:f>
              <c:numCache>
                <c:formatCode>General</c:formatCode>
                <c:ptCount val="20"/>
                <c:pt idx="0">
                  <c:v>0</c:v>
                </c:pt>
                <c:pt idx="1">
                  <c:v>0.2</c:v>
                </c:pt>
                <c:pt idx="2">
                  <c:v>0.30000000000000016</c:v>
                </c:pt>
                <c:pt idx="3">
                  <c:v>0.4</c:v>
                </c:pt>
                <c:pt idx="4">
                  <c:v>0.5</c:v>
                </c:pt>
                <c:pt idx="5">
                  <c:v>0.60000000000000031</c:v>
                </c:pt>
                <c:pt idx="6">
                  <c:v>0.70000000000000029</c:v>
                </c:pt>
                <c:pt idx="7">
                  <c:v>0.8</c:v>
                </c:pt>
                <c:pt idx="8">
                  <c:v>0.9</c:v>
                </c:pt>
                <c:pt idx="9">
                  <c:v>1</c:v>
                </c:pt>
                <c:pt idx="10">
                  <c:v>1.1000000000000001</c:v>
                </c:pt>
                <c:pt idx="11">
                  <c:v>1.2</c:v>
                </c:pt>
                <c:pt idx="12">
                  <c:v>1.3</c:v>
                </c:pt>
                <c:pt idx="13">
                  <c:v>1.4</c:v>
                </c:pt>
                <c:pt idx="14">
                  <c:v>1.5</c:v>
                </c:pt>
                <c:pt idx="15">
                  <c:v>1.6</c:v>
                </c:pt>
                <c:pt idx="16">
                  <c:v>1.7</c:v>
                </c:pt>
                <c:pt idx="17">
                  <c:v>1.8</c:v>
                </c:pt>
                <c:pt idx="18">
                  <c:v>1.9000000000000001</c:v>
                </c:pt>
                <c:pt idx="19">
                  <c:v>2</c:v>
                </c:pt>
              </c:numCache>
            </c:numRef>
          </c:xVal>
          <c:yVal>
            <c:numRef>
              <c:f>Sheet1!$I$2:$I$21</c:f>
              <c:numCache>
                <c:formatCode>General</c:formatCode>
                <c:ptCount val="20"/>
                <c:pt idx="0">
                  <c:v>0</c:v>
                </c:pt>
                <c:pt idx="1">
                  <c:v>-0.58778333952963846</c:v>
                </c:pt>
                <c:pt idx="2">
                  <c:v>-0.51941942351319581</c:v>
                </c:pt>
                <c:pt idx="3">
                  <c:v>-0.18163542928149479</c:v>
                </c:pt>
                <c:pt idx="4">
                  <c:v>0.30901585706411938</c:v>
                </c:pt>
                <c:pt idx="5">
                  <c:v>0.76941917881781452</c:v>
                </c:pt>
                <c:pt idx="6">
                  <c:v>1.0194199228923559</c:v>
                </c:pt>
                <c:pt idx="7">
                  <c:v>0.95105751507922953</c:v>
                </c:pt>
                <c:pt idx="8">
                  <c:v>0.5710231675829085</c:v>
                </c:pt>
                <c:pt idx="9">
                  <c:v>5.1135988765655616E-6</c:v>
                </c:pt>
                <c:pt idx="10">
                  <c:v>-0.57101466065649842</c:v>
                </c:pt>
                <c:pt idx="11">
                  <c:v>-0.95105353468511822</c:v>
                </c:pt>
                <c:pt idx="12">
                  <c:v>-1.0194216124879285</c:v>
                </c:pt>
                <c:pt idx="13">
                  <c:v>-0.76942561919079178</c:v>
                </c:pt>
                <c:pt idx="14">
                  <c:v>-0.30902444424565539</c:v>
                </c:pt>
                <c:pt idx="15">
                  <c:v>0.18162797529814032</c:v>
                </c:pt>
                <c:pt idx="16">
                  <c:v>0.51941580592355141</c:v>
                </c:pt>
                <c:pt idx="17">
                  <c:v>0.58778466628348025</c:v>
                </c:pt>
                <c:pt idx="18">
                  <c:v>0.38004082798864047</c:v>
                </c:pt>
                <c:pt idx="19">
                  <c:v>6.9471696689920008E-6</c:v>
                </c:pt>
              </c:numCache>
            </c:numRef>
          </c:yVal>
          <c:smooth val="1"/>
        </c:ser>
        <c:dLbls/>
        <c:axId val="52533120"/>
        <c:axId val="52539392"/>
      </c:scatterChart>
      <c:valAx>
        <c:axId val="5253312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x</a:t>
                </a:r>
              </a:p>
            </c:rich>
          </c:tx>
          <c:layout/>
        </c:title>
        <c:numFmt formatCode="General" sourceLinked="1"/>
        <c:tickLblPos val="nextTo"/>
        <c:crossAx val="52539392"/>
        <c:crosses val="autoZero"/>
        <c:crossBetween val="midCat"/>
      </c:valAx>
      <c:valAx>
        <c:axId val="5253939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u(x,0.2)</a:t>
                </a:r>
              </a:p>
            </c:rich>
          </c:tx>
          <c:layout/>
        </c:title>
        <c:numFmt formatCode="General" sourceLinked="1"/>
        <c:tickLblPos val="nextTo"/>
        <c:crossAx val="52533120"/>
        <c:crosses val="autoZero"/>
        <c:crossBetween val="midCat"/>
      </c:val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u(x,0.3)</a:t>
            </a:r>
          </a:p>
        </c:rich>
      </c:tx>
      <c:layout/>
    </c:title>
    <c:plotArea>
      <c:layout/>
      <c:scatterChart>
        <c:scatterStyle val="smoothMarker"/>
        <c:ser>
          <c:idx val="8"/>
          <c:order val="0"/>
          <c:tx>
            <c:strRef>
              <c:f>Sheet1!$J$1</c:f>
              <c:strCache>
                <c:ptCount val="1"/>
                <c:pt idx="0">
                  <c:v>t=0.3</c:v>
                </c:pt>
              </c:strCache>
            </c:strRef>
          </c:tx>
          <c:xVal>
            <c:numRef>
              <c:f>Sheet1!$A$2:$A$21</c:f>
              <c:numCache>
                <c:formatCode>General</c:formatCode>
                <c:ptCount val="20"/>
                <c:pt idx="0">
                  <c:v>0</c:v>
                </c:pt>
                <c:pt idx="1">
                  <c:v>0.2</c:v>
                </c:pt>
                <c:pt idx="2">
                  <c:v>0.30000000000000016</c:v>
                </c:pt>
                <c:pt idx="3">
                  <c:v>0.4</c:v>
                </c:pt>
                <c:pt idx="4">
                  <c:v>0.5</c:v>
                </c:pt>
                <c:pt idx="5">
                  <c:v>0.60000000000000031</c:v>
                </c:pt>
                <c:pt idx="6">
                  <c:v>0.70000000000000029</c:v>
                </c:pt>
                <c:pt idx="7">
                  <c:v>0.8</c:v>
                </c:pt>
                <c:pt idx="8">
                  <c:v>0.9</c:v>
                </c:pt>
                <c:pt idx="9">
                  <c:v>1</c:v>
                </c:pt>
                <c:pt idx="10">
                  <c:v>1.1000000000000001</c:v>
                </c:pt>
                <c:pt idx="11">
                  <c:v>1.2</c:v>
                </c:pt>
                <c:pt idx="12">
                  <c:v>1.3</c:v>
                </c:pt>
                <c:pt idx="13">
                  <c:v>1.4</c:v>
                </c:pt>
                <c:pt idx="14">
                  <c:v>1.5</c:v>
                </c:pt>
                <c:pt idx="15">
                  <c:v>1.6</c:v>
                </c:pt>
                <c:pt idx="16">
                  <c:v>1.7</c:v>
                </c:pt>
                <c:pt idx="17">
                  <c:v>1.8</c:v>
                </c:pt>
                <c:pt idx="18">
                  <c:v>1.9000000000000001</c:v>
                </c:pt>
                <c:pt idx="19">
                  <c:v>2</c:v>
                </c:pt>
              </c:numCache>
            </c:numRef>
          </c:xVal>
          <c:yVal>
            <c:numRef>
              <c:f>Sheet1!$J$2:$J$21</c:f>
              <c:numCache>
                <c:formatCode>General</c:formatCode>
                <c:ptCount val="20"/>
                <c:pt idx="0">
                  <c:v>0</c:v>
                </c:pt>
                <c:pt idx="1">
                  <c:v>-0.95105700829320505</c:v>
                </c:pt>
                <c:pt idx="2">
                  <c:v>-1.0194216927784061</c:v>
                </c:pt>
                <c:pt idx="3">
                  <c:v>-0.76942183240760875</c:v>
                </c:pt>
                <c:pt idx="4">
                  <c:v>-0.30901762695017071</c:v>
                </c:pt>
                <c:pt idx="5">
                  <c:v>0.1816359360675194</c:v>
                </c:pt>
                <c:pt idx="6">
                  <c:v>0.51942262325649868</c:v>
                </c:pt>
                <c:pt idx="7">
                  <c:v>0.58778845312851524</c:v>
                </c:pt>
                <c:pt idx="8">
                  <c:v>0.38004074776313135</c:v>
                </c:pt>
                <c:pt idx="9">
                  <c:v>3.4736080870940358E-6</c:v>
                </c:pt>
                <c:pt idx="10">
                  <c:v>-0.38003536028954688</c:v>
                </c:pt>
                <c:pt idx="11">
                  <c:v>-0.58778712631282048</c:v>
                </c:pt>
                <c:pt idx="12">
                  <c:v>-0.51942624080867861</c:v>
                </c:pt>
                <c:pt idx="13">
                  <c:v>-0.18164339005087568</c:v>
                </c:pt>
                <c:pt idx="14">
                  <c:v>0.3090090397311715</c:v>
                </c:pt>
                <c:pt idx="15">
                  <c:v>0.76941539197278053</c:v>
                </c:pt>
                <c:pt idx="16">
                  <c:v>1.019420003117864</c:v>
                </c:pt>
                <c:pt idx="17">
                  <c:v>0.9510609886408119</c:v>
                </c:pt>
                <c:pt idx="18">
                  <c:v>0.57102847475193308</c:v>
                </c:pt>
                <c:pt idx="19">
                  <c:v>1.0227217470477609E-5</c:v>
                </c:pt>
              </c:numCache>
            </c:numRef>
          </c:yVal>
          <c:smooth val="1"/>
        </c:ser>
        <c:dLbls/>
        <c:axId val="52887936"/>
        <c:axId val="52889856"/>
      </c:scatterChart>
      <c:valAx>
        <c:axId val="5288793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x</a:t>
                </a:r>
              </a:p>
            </c:rich>
          </c:tx>
          <c:layout/>
        </c:title>
        <c:numFmt formatCode="General" sourceLinked="1"/>
        <c:tickLblPos val="nextTo"/>
        <c:crossAx val="52889856"/>
        <c:crosses val="autoZero"/>
        <c:crossBetween val="midCat"/>
      </c:valAx>
      <c:valAx>
        <c:axId val="5288985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u(x,0.3)</a:t>
                </a:r>
              </a:p>
            </c:rich>
          </c:tx>
          <c:layout/>
        </c:title>
        <c:numFmt formatCode="General" sourceLinked="1"/>
        <c:tickLblPos val="nextTo"/>
        <c:crossAx val="52887936"/>
        <c:crosses val="autoZero"/>
        <c:crossBetween val="midCat"/>
      </c:valAx>
    </c:plotArea>
    <c:legend>
      <c:legendPos val="r"/>
      <c:layout/>
    </c:legend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u(x,0.4)</a:t>
            </a:r>
          </a:p>
        </c:rich>
      </c:tx>
      <c:layout/>
    </c:title>
    <c:plotArea>
      <c:layout/>
      <c:scatterChart>
        <c:scatterStyle val="smoothMarker"/>
        <c:ser>
          <c:idx val="9"/>
          <c:order val="0"/>
          <c:tx>
            <c:strRef>
              <c:f>Sheet1!$K$1</c:f>
              <c:strCache>
                <c:ptCount val="1"/>
                <c:pt idx="0">
                  <c:v>t=0.4</c:v>
                </c:pt>
              </c:strCache>
            </c:strRef>
          </c:tx>
          <c:xVal>
            <c:numRef>
              <c:f>Sheet1!$A$2:$A$21</c:f>
              <c:numCache>
                <c:formatCode>General</c:formatCode>
                <c:ptCount val="20"/>
                <c:pt idx="0">
                  <c:v>0</c:v>
                </c:pt>
                <c:pt idx="1">
                  <c:v>0.2</c:v>
                </c:pt>
                <c:pt idx="2">
                  <c:v>0.30000000000000016</c:v>
                </c:pt>
                <c:pt idx="3">
                  <c:v>0.4</c:v>
                </c:pt>
                <c:pt idx="4">
                  <c:v>0.5</c:v>
                </c:pt>
                <c:pt idx="5">
                  <c:v>0.60000000000000031</c:v>
                </c:pt>
                <c:pt idx="6">
                  <c:v>0.70000000000000029</c:v>
                </c:pt>
                <c:pt idx="7">
                  <c:v>0.8</c:v>
                </c:pt>
                <c:pt idx="8">
                  <c:v>0.9</c:v>
                </c:pt>
                <c:pt idx="9">
                  <c:v>1</c:v>
                </c:pt>
                <c:pt idx="10">
                  <c:v>1.1000000000000001</c:v>
                </c:pt>
                <c:pt idx="11">
                  <c:v>1.2</c:v>
                </c:pt>
                <c:pt idx="12">
                  <c:v>1.3</c:v>
                </c:pt>
                <c:pt idx="13">
                  <c:v>1.4</c:v>
                </c:pt>
                <c:pt idx="14">
                  <c:v>1.5</c:v>
                </c:pt>
                <c:pt idx="15">
                  <c:v>1.6</c:v>
                </c:pt>
                <c:pt idx="16">
                  <c:v>1.7</c:v>
                </c:pt>
                <c:pt idx="17">
                  <c:v>1.8</c:v>
                </c:pt>
                <c:pt idx="18">
                  <c:v>1.9000000000000001</c:v>
                </c:pt>
                <c:pt idx="19">
                  <c:v>2</c:v>
                </c:pt>
              </c:numCache>
            </c:numRef>
          </c:xVal>
          <c:yVal>
            <c:numRef>
              <c:f>Sheet1!$K$2:$K$21</c:f>
              <c:numCache>
                <c:formatCode>General</c:formatCode>
                <c:ptCount val="20"/>
                <c:pt idx="0">
                  <c:v>0</c:v>
                </c:pt>
                <c:pt idx="1">
                  <c:v>-0.18163849287797004</c:v>
                </c:pt>
                <c:pt idx="2">
                  <c:v>-0.36061817127658075</c:v>
                </c:pt>
                <c:pt idx="3">
                  <c:v>-0.58778564294419133</c:v>
                </c:pt>
                <c:pt idx="4">
                  <c:v>-0.80901492658602869</c:v>
                </c:pt>
                <c:pt idx="5">
                  <c:v>-0.9510525580969087</c:v>
                </c:pt>
                <c:pt idx="6">
                  <c:v>-0.94839680207939636</c:v>
                </c:pt>
                <c:pt idx="7">
                  <c:v>-0.76941810540362354</c:v>
                </c:pt>
                <c:pt idx="8">
                  <c:v>-0.4316359046159573</c:v>
                </c:pt>
                <c:pt idx="9">
                  <c:v>-3.7867831821742953E-6</c:v>
                </c:pt>
                <c:pt idx="10">
                  <c:v>0.43162916761095094</c:v>
                </c:pt>
                <c:pt idx="11">
                  <c:v>0.76941361824233079</c:v>
                </c:pt>
                <c:pt idx="12">
                  <c:v>0.94839529192955663</c:v>
                </c:pt>
                <c:pt idx="13">
                  <c:v>0.95105388485075049</c:v>
                </c:pt>
                <c:pt idx="14">
                  <c:v>0.80901820655484102</c:v>
                </c:pt>
                <c:pt idx="15">
                  <c:v>0.5877896232917974</c:v>
                </c:pt>
                <c:pt idx="16">
                  <c:v>0.36062170855955383</c:v>
                </c:pt>
                <c:pt idx="17">
                  <c:v>0.18164095290677046</c:v>
                </c:pt>
                <c:pt idx="18">
                  <c:v>6.8367714258211892E-2</c:v>
                </c:pt>
                <c:pt idx="19">
                  <c:v>1.0136173468318674E-6</c:v>
                </c:pt>
              </c:numCache>
            </c:numRef>
          </c:yVal>
          <c:smooth val="1"/>
        </c:ser>
        <c:dLbls/>
        <c:axId val="52910720"/>
        <c:axId val="52933376"/>
      </c:scatterChart>
      <c:valAx>
        <c:axId val="5291072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x</a:t>
                </a:r>
              </a:p>
            </c:rich>
          </c:tx>
          <c:layout/>
        </c:title>
        <c:numFmt formatCode="General" sourceLinked="1"/>
        <c:tickLblPos val="nextTo"/>
        <c:crossAx val="52933376"/>
        <c:crosses val="autoZero"/>
        <c:crossBetween val="midCat"/>
      </c:valAx>
      <c:valAx>
        <c:axId val="52933376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u(x,0.4)</a:t>
                </a:r>
              </a:p>
            </c:rich>
          </c:tx>
          <c:layout/>
        </c:title>
        <c:numFmt formatCode="General" sourceLinked="1"/>
        <c:tickLblPos val="nextTo"/>
        <c:crossAx val="52910720"/>
        <c:crosses val="autoZero"/>
        <c:crossBetween val="midCat"/>
      </c:valAx>
    </c:plotArea>
    <c:legend>
      <c:legendPos val="r"/>
      <c:layout/>
    </c:legend>
    <c:plotVisOnly val="1"/>
    <c:dispBlanksAs val="gap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u(x,0.5)</a:t>
            </a:r>
          </a:p>
          <a:p>
            <a:pPr>
              <a:defRPr/>
            </a:pPr>
            <a:endParaRPr lang="en-US"/>
          </a:p>
        </c:rich>
      </c:tx>
      <c:layout/>
    </c:title>
    <c:plotArea>
      <c:layout/>
      <c:scatterChart>
        <c:scatterStyle val="smoothMarker"/>
        <c:ser>
          <c:idx val="10"/>
          <c:order val="0"/>
          <c:tx>
            <c:strRef>
              <c:f>Sheet1!$L$1</c:f>
              <c:strCache>
                <c:ptCount val="1"/>
                <c:pt idx="0">
                  <c:v>t=0.5</c:v>
                </c:pt>
              </c:strCache>
            </c:strRef>
          </c:tx>
          <c:xVal>
            <c:numRef>
              <c:f>Sheet1!$A$2:$A$21</c:f>
              <c:numCache>
                <c:formatCode>General</c:formatCode>
                <c:ptCount val="20"/>
                <c:pt idx="0">
                  <c:v>0</c:v>
                </c:pt>
                <c:pt idx="1">
                  <c:v>0.2</c:v>
                </c:pt>
                <c:pt idx="2">
                  <c:v>0.30000000000000016</c:v>
                </c:pt>
                <c:pt idx="3">
                  <c:v>0.4</c:v>
                </c:pt>
                <c:pt idx="4">
                  <c:v>0.5</c:v>
                </c:pt>
                <c:pt idx="5">
                  <c:v>0.60000000000000031</c:v>
                </c:pt>
                <c:pt idx="6">
                  <c:v>0.70000000000000029</c:v>
                </c:pt>
                <c:pt idx="7">
                  <c:v>0.8</c:v>
                </c:pt>
                <c:pt idx="8">
                  <c:v>0.9</c:v>
                </c:pt>
                <c:pt idx="9">
                  <c:v>1</c:v>
                </c:pt>
                <c:pt idx="10">
                  <c:v>1.1000000000000001</c:v>
                </c:pt>
                <c:pt idx="11">
                  <c:v>1.2</c:v>
                </c:pt>
                <c:pt idx="12">
                  <c:v>1.3</c:v>
                </c:pt>
                <c:pt idx="13">
                  <c:v>1.4</c:v>
                </c:pt>
                <c:pt idx="14">
                  <c:v>1.5</c:v>
                </c:pt>
                <c:pt idx="15">
                  <c:v>1.6</c:v>
                </c:pt>
                <c:pt idx="16">
                  <c:v>1.7</c:v>
                </c:pt>
                <c:pt idx="17">
                  <c:v>1.8</c:v>
                </c:pt>
                <c:pt idx="18">
                  <c:v>1.9000000000000001</c:v>
                </c:pt>
                <c:pt idx="19">
                  <c:v>2</c:v>
                </c:pt>
              </c:numCache>
            </c:numRef>
          </c:xVal>
          <c:yVal>
            <c:numRef>
              <c:f>Sheet1!$L$2:$L$21</c:f>
              <c:numCache>
                <c:formatCode>General</c:formatCode>
                <c:ptCount val="20"/>
                <c:pt idx="0">
                  <c:v>0</c:v>
                </c:pt>
                <c:pt idx="1">
                  <c:v>0.36327136534901427</c:v>
                </c:pt>
                <c:pt idx="2">
                  <c:v>0.14204048183360096</c:v>
                </c:pt>
                <c:pt idx="3">
                  <c:v>-0.36326921856727085</c:v>
                </c:pt>
                <c:pt idx="4">
                  <c:v>-0.99999734640580573</c:v>
                </c:pt>
                <c:pt idx="5">
                  <c:v>-1.5388396844153336</c:v>
                </c:pt>
                <c:pt idx="6">
                  <c:v>-1.7600734544584833</c:v>
                </c:pt>
                <c:pt idx="7">
                  <c:v>-1.5388447980086044</c:v>
                </c:pt>
                <c:pt idx="8">
                  <c:v>-0.89680838223157711</c:v>
                </c:pt>
                <c:pt idx="9">
                  <c:v>-7.960769379955582E-6</c:v>
                </c:pt>
                <c:pt idx="10">
                  <c:v>0.89679474760314626</c:v>
                </c:pt>
                <c:pt idx="11">
                  <c:v>1.5388372243803881</c:v>
                </c:pt>
                <c:pt idx="12">
                  <c:v>1.7600736149744687</c:v>
                </c:pt>
                <c:pt idx="13">
                  <c:v>1.5388466315850033</c:v>
                </c:pt>
                <c:pt idx="14">
                  <c:v>1.0000079607579389</c:v>
                </c:pt>
                <c:pt idx="15">
                  <c:v>0.36327944578473992</c:v>
                </c:pt>
                <c:pt idx="16">
                  <c:v>-0.14203408230481215</c:v>
                </c:pt>
                <c:pt idx="17">
                  <c:v>-0.36327035173166738</c:v>
                </c:pt>
                <c:pt idx="18">
                  <c:v>-0.2787716206651456</c:v>
                </c:pt>
                <c:pt idx="19">
                  <c:v>-5.3071795864065979E-6</c:v>
                </c:pt>
              </c:numCache>
            </c:numRef>
          </c:yVal>
          <c:smooth val="1"/>
        </c:ser>
        <c:dLbls/>
        <c:axId val="53232768"/>
        <c:axId val="53234688"/>
      </c:scatterChart>
      <c:valAx>
        <c:axId val="5323276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x</a:t>
                </a:r>
              </a:p>
            </c:rich>
          </c:tx>
          <c:layout/>
        </c:title>
        <c:numFmt formatCode="General" sourceLinked="1"/>
        <c:tickLblPos val="nextTo"/>
        <c:crossAx val="53234688"/>
        <c:crosses val="autoZero"/>
        <c:crossBetween val="midCat"/>
      </c:valAx>
      <c:valAx>
        <c:axId val="5323468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u(x,0.5)</a:t>
                </a:r>
              </a:p>
            </c:rich>
          </c:tx>
          <c:layout/>
        </c:title>
        <c:numFmt formatCode="General" sourceLinked="1"/>
        <c:tickLblPos val="nextTo"/>
        <c:crossAx val="53232768"/>
        <c:crosses val="autoZero"/>
        <c:crossBetween val="midCat"/>
      </c:valAx>
    </c:plotArea>
    <c:legend>
      <c:legendPos val="r"/>
      <c:layout/>
    </c:legend>
    <c:plotVisOnly val="1"/>
    <c:dispBlanksAs val="gap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0.4479</cdr:x>
      <cdr:y>0.36697</cdr:y>
    </cdr:from>
    <cdr:to>
      <cdr:x>0.53499</cdr:x>
      <cdr:y>0.44037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743200" y="1524000"/>
          <a:ext cx="5334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dirty="0" smtClean="0"/>
            <a:t>1+2</a:t>
          </a:r>
          <a:endParaRPr lang="en-US" sz="1800" dirty="0"/>
        </a:p>
      </cdr:txBody>
    </cdr:sp>
  </cdr:relSizeAnchor>
  <cdr:relSizeAnchor xmlns:cdr="http://schemas.openxmlformats.org/drawingml/2006/chartDrawing">
    <cdr:from>
      <cdr:x>0.63453</cdr:x>
      <cdr:y>0.86239</cdr:y>
    </cdr:from>
    <cdr:to>
      <cdr:x>0.78383</cdr:x>
      <cdr:y>0.97248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886200" y="3581400"/>
          <a:ext cx="9144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dirty="0" smtClean="0"/>
            <a:t>1+2+3</a:t>
          </a:r>
          <a:endParaRPr lang="en-US" sz="18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B24495E0-E9C0-4C10-B6AC-9181F53CA173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0D409980-4C51-4BD4-9698-619AE503B4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3752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09980-4C51-4BD4-9698-619AE503B4A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2AA91-30D0-4EEC-A68C-6C363600CB26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51545-1DBF-46F9-B44A-C4284A3785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2AA91-30D0-4EEC-A68C-6C363600CB26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51545-1DBF-46F9-B44A-C4284A3785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2AA91-30D0-4EEC-A68C-6C363600CB26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51545-1DBF-46F9-B44A-C4284A3785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2AA91-30D0-4EEC-A68C-6C363600CB26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51545-1DBF-46F9-B44A-C4284A3785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2AA91-30D0-4EEC-A68C-6C363600CB26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51545-1DBF-46F9-B44A-C4284A3785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2AA91-30D0-4EEC-A68C-6C363600CB26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51545-1DBF-46F9-B44A-C4284A3785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2AA91-30D0-4EEC-A68C-6C363600CB26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51545-1DBF-46F9-B44A-C4284A3785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2AA91-30D0-4EEC-A68C-6C363600CB26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51545-1DBF-46F9-B44A-C4284A3785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2AA91-30D0-4EEC-A68C-6C363600CB26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51545-1DBF-46F9-B44A-C4284A3785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2AA91-30D0-4EEC-A68C-6C363600CB26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51545-1DBF-46F9-B44A-C4284A3785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2AA91-30D0-4EEC-A68C-6C363600CB26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51545-1DBF-46F9-B44A-C4284A3785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2AA91-30D0-4EEC-A68C-6C363600CB26}" type="datetimeFigureOut">
              <a:rPr lang="en-US" smtClean="0"/>
              <a:pPr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51545-1DBF-46F9-B44A-C4284A3785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7" Type="http://schemas.openxmlformats.org/officeDocument/2006/relationships/chart" Target="../charts/chart8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838200" y="1143000"/>
          <a:ext cx="7562850" cy="4391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1066800" y="1219200"/>
          <a:ext cx="6124575" cy="4152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95600" y="2438400"/>
            <a:ext cx="304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52400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The u(x,0) wave form only for n=1, n=1+2 and n=1+2+3 cases of 1D wave equation</a:t>
            </a:r>
            <a:endParaRPr lang="en-US" b="1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3733800" y="1600200"/>
            <a:ext cx="0" cy="37338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52400" y="5638800"/>
            <a:ext cx="899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diagram extrapolates wave </a:t>
            </a:r>
            <a:r>
              <a:rPr lang="en-US" b="1" i="1" dirty="0" smtClean="0"/>
              <a:t>outside x=L </a:t>
            </a:r>
            <a:r>
              <a:rPr lang="en-US" dirty="0" smtClean="0"/>
              <a:t> box limits to show more of the wave shapes’ variations</a:t>
            </a:r>
            <a:endParaRPr lang="en-US" dirty="0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381000" y="609600"/>
            <a:ext cx="6934200" cy="64633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BR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</a:t>
            </a:r>
            <a:r>
              <a:rPr lang="pt-BR" b="1" dirty="0" smtClean="0">
                <a:ea typeface="Times New Roman" pitchFamily="18" charset="0"/>
                <a:cs typeface="Arial" pitchFamily="34" charset="0"/>
              </a:rPr>
              <a:t>u</a:t>
            </a: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(x,t) =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  <a:sym typeface="Symbol" pitchFamily="18" charset="2"/>
              </a:rPr>
              <a:t></a:t>
            </a: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  <a:sym typeface="Symbol" pitchFamily="18" charset="2"/>
              </a:rPr>
              <a:t> A</a:t>
            </a:r>
            <a:r>
              <a:rPr kumimoji="0" lang="pt-BR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  <a:sym typeface="Symbol" pitchFamily="18" charset="2"/>
              </a:rPr>
              <a:t>n</a:t>
            </a: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sin n</a:t>
            </a:r>
            <a:r>
              <a:rPr kumimoji="0" lang="da-DK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  <a:sym typeface="Symbol" pitchFamily="18" charset="2"/>
              </a:rPr>
              <a:t></a:t>
            </a: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x/L</a:t>
            </a: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  <a:sym typeface="Symbol" pitchFamily="18" charset="2"/>
              </a:rPr>
              <a:t> *cos (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  <a:sym typeface="Symbol" pitchFamily="18" charset="2"/>
              </a:rPr>
              <a:t></a:t>
            </a:r>
            <a:r>
              <a:rPr kumimoji="0" lang="pt-BR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  <a:sym typeface="Symbol" pitchFamily="18" charset="2"/>
              </a:rPr>
              <a:t>t +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  <a:sym typeface="Symbol" pitchFamily="18" charset="2"/>
              </a:rPr>
              <a:t></a:t>
            </a:r>
            <a:r>
              <a:rPr kumimoji="0" lang="pt-BR" b="1" i="0" u="none" strike="noStrike" cap="none" normalizeH="0" baseline="-3000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n</a:t>
            </a:r>
            <a:r>
              <a:rPr kumimoji="0" lang="pt-BR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  <a:sym typeface="Symbol" pitchFamily="18" charset="2"/>
              </a:rPr>
              <a:t>), n=1,2,3.....</a:t>
            </a:r>
            <a:endParaRPr kumimoji="0" lang="pt-B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  <a:sym typeface="Symbol" pitchFamily="18" charset="2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pt-BR" b="1" dirty="0" smtClean="0">
                <a:ea typeface="Times New Roman" pitchFamily="18" charset="0"/>
                <a:cs typeface="Arial" pitchFamily="34" charset="0"/>
                <a:sym typeface="Symbol" pitchFamily="18" charset="2"/>
              </a:rPr>
              <a:t>	(case for L=1, A</a:t>
            </a:r>
            <a:r>
              <a:rPr lang="pt-BR" b="1" baseline="-25000" dirty="0" smtClean="0">
                <a:ea typeface="Times New Roman" pitchFamily="18" charset="0"/>
                <a:cs typeface="Arial" pitchFamily="34" charset="0"/>
                <a:sym typeface="Symbol" pitchFamily="18" charset="2"/>
              </a:rPr>
              <a:t>n</a:t>
            </a:r>
            <a:r>
              <a:rPr lang="pt-BR" b="1" dirty="0" smtClean="0">
                <a:ea typeface="Times New Roman" pitchFamily="18" charset="0"/>
                <a:cs typeface="Arial" pitchFamily="34" charset="0"/>
                <a:sym typeface="Symbol" pitchFamily="18" charset="2"/>
              </a:rPr>
              <a:t> =1 and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  <a:sym typeface="Symbol" pitchFamily="18" charset="2"/>
              </a:rPr>
              <a:t></a:t>
            </a:r>
            <a:r>
              <a:rPr kumimoji="0" lang="en-US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  <a:sym typeface="Symbol" pitchFamily="18" charset="2"/>
              </a:rPr>
              <a:t>n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  <a:sym typeface="Symbol" pitchFamily="18" charset="2"/>
              </a:rPr>
              <a:t> =0,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  <a:sym typeface="Symbol" pitchFamily="18" charset="2"/>
              </a:rPr>
              <a:t> </a:t>
            </a:r>
            <a:r>
              <a:rPr kumimoji="0" lang="fr-FR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  <a:sym typeface="Symbol" pitchFamily="18" charset="2"/>
              </a:rPr>
              <a:t>n</a:t>
            </a:r>
            <a:r>
              <a:rPr lang="pt-BR" b="1" baseline="-30000" dirty="0" smtClean="0"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lang="pt-BR" b="1" dirty="0" smtClean="0">
                <a:ea typeface="Times New Roman" pitchFamily="18" charset="0"/>
                <a:cs typeface="Arial" pitchFamily="34" charset="0"/>
                <a:sym typeface="Symbol" pitchFamily="18" charset="2"/>
              </a:rPr>
              <a:t> = 2</a:t>
            </a:r>
            <a:r>
              <a:rPr kumimoji="0" lang="da-DK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  <a:sym typeface="Symbol" pitchFamily="18" charset="2"/>
              </a:rPr>
              <a:t> nf</a:t>
            </a:r>
            <a:r>
              <a:rPr kumimoji="0" lang="da-DK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  <a:sym typeface="Symbol" pitchFamily="18" charset="2"/>
              </a:rPr>
              <a:t>o</a:t>
            </a:r>
            <a:r>
              <a:rPr kumimoji="0" lang="en-US" b="1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  <a:sym typeface="Symbol" pitchFamily="18" charset="2"/>
              </a:rPr>
              <a:t> where </a:t>
            </a: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  <a:sym typeface="Symbol" pitchFamily="18" charset="2"/>
              </a:rPr>
              <a:t>f</a:t>
            </a:r>
            <a:r>
              <a:rPr kumimoji="0" lang="en-US" b="1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  <a:sym typeface="Symbol" pitchFamily="18" charset="2"/>
              </a:rPr>
              <a:t>o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  <a:sym typeface="Symbol" pitchFamily="18" charset="2"/>
              </a:rPr>
              <a:t>=1)</a:t>
            </a:r>
            <a:endParaRPr kumimoji="0" lang="pt-B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  <a:sym typeface="Symbol" pitchFamily="18" charset="2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676400" y="5257800"/>
            <a:ext cx="2057400" cy="0"/>
          </a:xfrm>
          <a:prstGeom prst="straightConnector1">
            <a:avLst/>
          </a:prstGeom>
          <a:ln w="34925">
            <a:solidFill>
              <a:srgbClr val="FF0000"/>
            </a:solidFill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828800" y="47244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L=1 box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381000" y="228600"/>
          <a:ext cx="35814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0" y="2133600"/>
          <a:ext cx="38100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0" y="4114800"/>
          <a:ext cx="37338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4572000" y="533400"/>
          <a:ext cx="3581400" cy="213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4648200" y="2590800"/>
          <a:ext cx="3581400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1" name="Chart 10"/>
          <p:cNvGraphicFramePr/>
          <p:nvPr/>
        </p:nvGraphicFramePr>
        <p:xfrm>
          <a:off x="4876800" y="4495800"/>
          <a:ext cx="3505200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124200" y="0"/>
            <a:ext cx="601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</a:t>
            </a:r>
            <a:r>
              <a:rPr lang="en-US" sz="2400" dirty="0" smtClean="0"/>
              <a:t>=1,2 </a:t>
            </a:r>
            <a:r>
              <a:rPr lang="en-US" sz="2400" b="1" dirty="0" smtClean="0"/>
              <a:t>u(</a:t>
            </a:r>
            <a:r>
              <a:rPr lang="en-US" sz="2400" b="1" dirty="0" err="1" smtClean="0"/>
              <a:t>x,t</a:t>
            </a:r>
            <a:r>
              <a:rPr lang="en-US" sz="2400" b="1" dirty="0" smtClean="0"/>
              <a:t>)</a:t>
            </a:r>
            <a:r>
              <a:rPr lang="en-US" sz="2400" dirty="0" smtClean="0"/>
              <a:t> wave time evolution for 0</a:t>
            </a:r>
            <a:r>
              <a:rPr lang="en-US" sz="2400" dirty="0" smtClean="0">
                <a:sym typeface="Wingdings" pitchFamily="2" charset="2"/>
              </a:rPr>
              <a:t> 0.5=t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Graphic spid="5" grpId="0">
        <p:bldAsOne/>
      </p:bldGraphic>
      <p:bldGraphic spid="7" grpId="0">
        <p:bldAsOne/>
      </p:bldGraphic>
      <p:bldGraphic spid="8" grpId="0">
        <p:bldAsOne/>
      </p:bldGraphic>
      <p:bldGraphic spid="10" grpId="0">
        <p:bldAsOne/>
      </p:bldGraphic>
      <p:bldGraphic spid="11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135</Words>
  <Application>Microsoft Office PowerPoint</Application>
  <PresentationFormat>On-screen Show (4:3)</PresentationFormat>
  <Paragraphs>35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</cp:lastModifiedBy>
  <cp:revision>15</cp:revision>
  <cp:lastPrinted>2013-02-04T21:39:15Z</cp:lastPrinted>
  <dcterms:created xsi:type="dcterms:W3CDTF">2012-01-29T00:19:59Z</dcterms:created>
  <dcterms:modified xsi:type="dcterms:W3CDTF">2016-02-06T03:57:45Z</dcterms:modified>
</cp:coreProperties>
</file>