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1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9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1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2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4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5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8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2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DF35E-820C-4D41-893E-7C10A311A05E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56C94-F1D8-477A-A2D8-366DEDBEB5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9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0"/>
            <a:ext cx="5505450" cy="497692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505200" y="5657671"/>
            <a:ext cx="289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b="1" dirty="0"/>
              <a:t>ENANTIOMERIC PAIR </a:t>
            </a:r>
            <a:endParaRPr lang="en-US" dirty="0"/>
          </a:p>
          <a:p>
            <a:pPr hangingPunct="0"/>
            <a:r>
              <a:rPr lang="en-US" b="1" dirty="0" smtClean="0"/>
              <a:t>mirror </a:t>
            </a:r>
            <a:r>
              <a:rPr lang="en-US" b="1" dirty="0"/>
              <a:t>images</a:t>
            </a:r>
            <a:endParaRPr lang="en-US" dirty="0"/>
          </a:p>
          <a:p>
            <a:pPr hangingPunct="0"/>
            <a:r>
              <a:rPr lang="en-US" b="1" dirty="0" smtClean="0"/>
              <a:t>NOT </a:t>
            </a:r>
            <a:r>
              <a:rPr lang="en-US" b="1" dirty="0"/>
              <a:t>superimposable</a:t>
            </a:r>
            <a:endParaRPr lang="en-US" dirty="0"/>
          </a:p>
          <a:p>
            <a:pPr hangingPunct="0"/>
            <a:r>
              <a:rPr lang="en-US" b="1" dirty="0"/>
              <a:t> 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181600" y="2438400"/>
            <a:ext cx="222885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Assumed rotational orientation in Fischer (eclipsed)</a:t>
            </a:r>
            <a:endParaRPr lang="en-US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3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828800" y="304800"/>
          <a:ext cx="5943600" cy="5240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icture" r:id="rId3" imgW="4590288" imgH="4047744" progId="Word.Picture.8">
                  <p:embed/>
                </p:oleObj>
              </mc:Choice>
              <mc:Fallback>
                <p:oleObj name="Picture" r:id="rId3" imgW="4590288" imgH="4047744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"/>
                        <a:ext cx="5943600" cy="52407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429000" y="5638800"/>
            <a:ext cx="296747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MESO STRUCTURES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mirror images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superimposable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38897" y="2158066"/>
            <a:ext cx="2438400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Assumed </a:t>
            </a:r>
            <a:r>
              <a:rPr lang="en-US" sz="1400" dirty="0" smtClean="0">
                <a:latin typeface="Comic Sans MS" panose="030F0702030302020204" pitchFamily="66" charset="0"/>
              </a:rPr>
              <a:t>rotational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 orientation  </a:t>
            </a:r>
            <a:r>
              <a:rPr lang="en-US" sz="1400" dirty="0">
                <a:latin typeface="Comic Sans MS" panose="030F0702030302020204" pitchFamily="66" charset="0"/>
              </a:rPr>
              <a:t>in Fischer (eclipsed)</a:t>
            </a:r>
            <a:endParaRPr lang="en-US" sz="1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1295400" y="304800"/>
          <a:ext cx="6248400" cy="4921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Picture" r:id="rId3" imgW="4754880" imgH="3742944" progId="Word.Picture.8">
                  <p:embed/>
                </p:oleObj>
              </mc:Choice>
              <mc:Fallback>
                <p:oleObj name="Picture" r:id="rId3" imgW="4754880" imgH="3742944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4800"/>
                        <a:ext cx="6248400" cy="492108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895600" y="5334000"/>
            <a:ext cx="296747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DIASTEREOMERS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 mirror images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superimposable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217711"/>
            <a:ext cx="809388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Two </a:t>
            </a:r>
            <a:r>
              <a:rPr lang="en-US" sz="2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chiral</a:t>
            </a:r>
            <a:r>
              <a:rPr lang="en-US" sz="2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    chemically 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		</a:t>
            </a:r>
            <a:r>
              <a:rPr lang="en-US" sz="2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physically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2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center system	      </a:t>
            </a:r>
            <a:r>
              <a:rPr kumimoji="0" lang="en-US" sz="2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different ? </a:t>
            </a:r>
            <a:r>
              <a:rPr kumimoji="0" lang="en-US" sz="2200" b="1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US" sz="22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different ?</a:t>
            </a:r>
            <a:endParaRPr kumimoji="0" lang="en-US" sz="2200" b="0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meso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structures	no			 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Enantiomers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    no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Diastereomers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  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yes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Office Theme</vt:lpstr>
      <vt:lpstr>Picture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4</cp:revision>
  <dcterms:created xsi:type="dcterms:W3CDTF">2013-01-29T17:55:47Z</dcterms:created>
  <dcterms:modified xsi:type="dcterms:W3CDTF">2016-02-04T18:02:13Z</dcterms:modified>
</cp:coreProperties>
</file>