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57" r:id="rId6"/>
    <p:sldId id="261" r:id="rId7"/>
    <p:sldId id="268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3751B-629E-4F72-BB8D-BF3BE830A0E0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EDA37-CE22-4465-9E49-0E7BDD9D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DA37-CE22-4465-9E49-0E7BDD9D53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DA37-CE22-4465-9E49-0E7BDD9D53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DA37-CE22-4465-9E49-0E7BDD9D53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7381-C920-4C7B-8C90-9CCC9ED46C5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uact=8&amp;ved=0CAcQjRw&amp;url=http://rsta.royalsocietypublishing.org/content/371/1998/20120429&amp;ei=svnrVM6uL4XegwST2oDwBw&amp;bvm=bv.86475890,d.cWc&amp;psig=AFQjCNFVCumSpn1Eo-GVSpIFdZrXqGevJA&amp;ust=1424837247603043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orgchem.colorado.edu/Spectroscopy/irtutor/alcoholsir.html&amp;ei=L_7rVJ6MLYiWgwSt8YPQCg&amp;bvm=bv.86475890,d.cWc&amp;psig=AFQjCNEN5RG3IuUs8tnyUuSI3nqBxDG6Lw&amp;ust=14248385694290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frm=1&amp;source=images&amp;cd=&amp;cad=rja&amp;uact=8&amp;ved=0CAcQjRw&amp;url=http://www.mhhe.com/physsci/chemistry/carey/student/olc/graphics/carey04oc/ref/ch13ir.html&amp;ei=7v7rVNbFA8aZNtjkg4AE&amp;bvm=bv.86475890,d.cWc&amp;psig=AFQjCNFOGT83fgYE8F3fe52bFHgUq7TrMg&amp;ust=1424838707297396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orgchem.colorado.edu/Spectroscopy/irtutor/aromaticsir.html&amp;ei=NP_rVJ7hC4KWNs6JgYAL&amp;bvm=bv.86475890,d.cWc&amp;psig=AFQjCNEk0aYLfYJ-b4VM7YBvlCkh7BaGgg&amp;ust=142483881132936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uact=8&amp;ved=0CAcQjRw&amp;url=http://ishigirl.tripod.com/pchem/gc_ms.html&amp;ei=kgLsVLTeLIOaNs7HgsgN&amp;psig=AFQjCNGFaMedUrVSf7g_Rh6HO9sVRaMzVQ&amp;ust=142483966751793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&amp;esrc=s&amp;frm=1&amp;source=images&amp;cd=&amp;cad=rja&amp;uact=8&amp;ved=0CAcQjRw&amp;url=http://www.chemguide.co.uk/analysis/nmr/integration.html&amp;ei=G_vrVLfjIYG_ggTJ14LQDg&amp;bvm=bv.86475890,d.cWc&amp;psig=AFQjCNHsNFU8bLeil6GTcANv5KFwH3YO_A&amp;ust=142483771100515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m/url?sa=i&amp;rct=j&amp;q=&amp;esrc=s&amp;frm=1&amp;source=images&amp;cd=&amp;cad=rja&amp;uact=8&amp;ved=0CAcQjRw&amp;url=http://orgchem.colorado.edu/Spectroscopy/irtutor/alkanesir.html&amp;ei=gv7rVO-qCcqdNuiugZgJ&amp;bvm=bv.86475890,d.cWc&amp;psig=AFQjCNHENSZ5LQW8wUGdDjuucrk_4V0qtg&amp;ust=142483860890770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sta.royalsocietypublishing.org/content/roypta/371/1998/20120429/F11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343795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Spinning side bands (created by the need to rotate sample tube)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rgchem.colorado.edu/Spectroscopy/irtutor/images/ethano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95400"/>
            <a:ext cx="6793046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IR of alcohol…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143000"/>
            <a:ext cx="1371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6705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Broad, strong band near 3400 =&gt; OH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hhe.com/physsci/chemistry/carey/student/olc/graphics/carey04oc/ch13/figures/iraceton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119469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IR of </a:t>
            </a:r>
            <a:r>
              <a:rPr lang="en-US" sz="3600" dirty="0" err="1" smtClean="0">
                <a:solidFill>
                  <a:srgbClr val="FF0000"/>
                </a:solidFill>
              </a:rPr>
              <a:t>Ketone</a:t>
            </a:r>
            <a:r>
              <a:rPr lang="en-US" sz="3600" dirty="0" smtClean="0">
                <a:solidFill>
                  <a:srgbClr val="FF0000"/>
                </a:solidFill>
              </a:rPr>
              <a:t> (Acetone)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371600"/>
            <a:ext cx="990600" cy="3657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457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1700 cm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  <a:r>
              <a:rPr lang="en-US" sz="2800" dirty="0" smtClean="0">
                <a:solidFill>
                  <a:srgbClr val="FF0000"/>
                </a:solidFill>
              </a:rPr>
              <a:t> very strong is C=O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1219200"/>
            <a:ext cx="76200" cy="41910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5410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3000 cm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-1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orgchem.colorado.edu/Spectroscopy/irtutor/images/toluen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7904635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IR of Aromatic (toluene)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914400"/>
            <a:ext cx="76200" cy="495300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6019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Lines above 3000 cm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-1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990600"/>
            <a:ext cx="1143000" cy="12192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1200" y="762000"/>
            <a:ext cx="304800" cy="3581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209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overtones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048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C=C ring breathing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shigirl.tripod.com/pchem/graphics/mass_spect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1182149"/>
            <a:ext cx="7387574" cy="5066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Mass spectrum of toluene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286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Parent mass= molecular weight</a:t>
            </a:r>
            <a:endParaRPr lang="en-US" sz="36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6400" y="3429000"/>
            <a:ext cx="609600" cy="381000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integration of NMR signals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integration of NMR signals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www.chemguide.co.uk/analysis/nmr/integrato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629400" cy="46750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‘count’ of H is not always straightforward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fong\Pictures\Figur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50" y="817482"/>
            <a:ext cx="6622813" cy="52785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861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Sometimes you can’t figure out the </a:t>
            </a:r>
            <a:r>
              <a:rPr lang="en-US" sz="3200" dirty="0" err="1" smtClean="0"/>
              <a:t>splittings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219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Glycerol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905000" y="4876800"/>
            <a:ext cx="1676400" cy="83820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ong\Pictures\Figur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923" y="1219200"/>
            <a:ext cx="6046866" cy="37576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762000"/>
            <a:ext cx="7239000" cy="47244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sz="2800" dirty="0" smtClean="0"/>
              <a:t>even when you go to very high resolution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ong\Pictures\image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01" y="1447800"/>
            <a:ext cx="737436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sz="2800" dirty="0" smtClean="0"/>
              <a:t>and sometimes too much resolution is not a great thing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ong\Pictures\image1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1421347"/>
            <a:ext cx="7723846" cy="45222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 of 13-C NMR…knowing how many different C provides lots of help in structure analysis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38600" y="4191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290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71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In-class practice predicting aromatic </a:t>
            </a:r>
            <a:r>
              <a:rPr lang="en-US" sz="3600" dirty="0" err="1" smtClean="0"/>
              <a:t>spacings</a:t>
            </a:r>
            <a:r>
              <a:rPr lang="en-US" sz="3600" dirty="0" smtClean="0"/>
              <a:t> and </a:t>
            </a:r>
            <a:r>
              <a:rPr lang="en-US" sz="3600" dirty="0" err="1" smtClean="0"/>
              <a:t>splittings</a:t>
            </a:r>
            <a:r>
              <a:rPr lang="en-US" sz="3600" dirty="0" smtClean="0"/>
              <a:t> at very high resolution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ong\Pictures\image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02" y="1219200"/>
            <a:ext cx="8197294" cy="473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rgchem.colorado.edu/Spectroscopy/irtutor/images/octan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7781125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IR of </a:t>
            </a:r>
            <a:r>
              <a:rPr lang="en-US" sz="2800" dirty="0" err="1" smtClean="0">
                <a:solidFill>
                  <a:srgbClr val="FF0000"/>
                </a:solidFill>
              </a:rPr>
              <a:t>alkane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57600" y="990600"/>
            <a:ext cx="76200" cy="4876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1981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3000 cm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135</Words>
  <Application>Microsoft Office PowerPoint</Application>
  <PresentationFormat>On-screen Show (4:3)</PresentationFormat>
  <Paragraphs>25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5</cp:revision>
  <dcterms:created xsi:type="dcterms:W3CDTF">2015-02-24T04:10:52Z</dcterms:created>
  <dcterms:modified xsi:type="dcterms:W3CDTF">2016-02-25T21:23:47Z</dcterms:modified>
</cp:coreProperties>
</file>