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7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3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0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8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4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4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0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7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3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04F52-272D-4B71-9C5D-F0FE92D59811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9EB7F-F7A9-44DA-86CF-9FFA1C3A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8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74" y="734097"/>
            <a:ext cx="8165205" cy="61239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6670" y="0"/>
            <a:ext cx="9620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Aromatic Nomenclature Drill &amp; Practice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1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975" y="218941"/>
            <a:ext cx="4842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Aromatic memories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6975" y="1388491"/>
            <a:ext cx="4726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Common name for: </a:t>
            </a: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9274" y="803716"/>
            <a:ext cx="1179628" cy="18537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16710" y="1210614"/>
            <a:ext cx="173864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phenol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9924" y="2721406"/>
            <a:ext cx="4900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Structure of meta-xylene</a:t>
            </a:r>
            <a:endParaRPr lang="en-US" sz="3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710" y="2182672"/>
            <a:ext cx="1559514" cy="1772223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9" name="TextBox 8"/>
          <p:cNvSpPr txBox="1"/>
          <p:nvPr/>
        </p:nvSpPr>
        <p:spPr>
          <a:xfrm>
            <a:off x="770001" y="4096888"/>
            <a:ext cx="387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Common name of: </a:t>
            </a:r>
            <a:endParaRPr lang="en-US" sz="32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6943" y="3304428"/>
            <a:ext cx="1701272" cy="163588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16710" y="4096888"/>
            <a:ext cx="24610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mesitylene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0001" y="5527964"/>
            <a:ext cx="4342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Structure of acetanilide</a:t>
            </a:r>
            <a:endParaRPr lang="en-US" sz="32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7335" y="4823656"/>
            <a:ext cx="3179784" cy="2141546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391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  <p:bldP spid="9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975" y="218941"/>
            <a:ext cx="4842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Aromatic memories (cont.)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2377" y="803716"/>
            <a:ext cx="7386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Preferred name for methylbenzene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494494" y="803716"/>
            <a:ext cx="193637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toluene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377" y="1451078"/>
            <a:ext cx="4446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Structure for anisole</a:t>
            </a:r>
            <a:endParaRPr lang="en-US" sz="3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833" y="1388491"/>
            <a:ext cx="1948805" cy="2014936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TextBox 7"/>
          <p:cNvSpPr txBox="1"/>
          <p:nvPr/>
        </p:nvSpPr>
        <p:spPr>
          <a:xfrm>
            <a:off x="304800" y="1928233"/>
            <a:ext cx="4661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Common name me </a:t>
            </a:r>
            <a:endParaRPr lang="en-US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167" y="2575595"/>
            <a:ext cx="1456315" cy="21498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87334" y="3695814"/>
            <a:ext cx="320936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Benzyl alcohol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25553" y="2169459"/>
            <a:ext cx="3263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Draw p- creosol</a:t>
            </a:r>
            <a:endParaRPr lang="en-US" sz="32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4990" y="2730006"/>
            <a:ext cx="1295164" cy="25163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3" name="TextBox 12"/>
          <p:cNvSpPr txBox="1"/>
          <p:nvPr/>
        </p:nvSpPr>
        <p:spPr>
          <a:xfrm>
            <a:off x="746975" y="4912659"/>
            <a:ext cx="2964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Who am I ?</a:t>
            </a:r>
            <a:endParaRPr lang="en-US" sz="36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7254" y="4457898"/>
            <a:ext cx="2357211" cy="188581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82681" y="5581627"/>
            <a:ext cx="29045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</a:t>
            </a:r>
            <a:r>
              <a:rPr lang="en-US" sz="3200" b="1" dirty="0" smtClean="0">
                <a:solidFill>
                  <a:srgbClr val="FF0000"/>
                </a:solidFill>
              </a:rPr>
              <a:t>-phthalic acid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2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8" grpId="0"/>
      <p:bldP spid="10" grpId="0" animBg="1"/>
      <p:bldP spid="11" grpId="0"/>
      <p:bldP spid="13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975" y="218941"/>
            <a:ext cx="4842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Aromatic memories (cont.)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7882" y="803716"/>
            <a:ext cx="4016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Draw benzoic acid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653" y="1388491"/>
            <a:ext cx="1827741" cy="2233967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TextBox 4"/>
          <p:cNvSpPr txBox="1"/>
          <p:nvPr/>
        </p:nvSpPr>
        <p:spPr>
          <a:xfrm>
            <a:off x="7672201" y="253854"/>
            <a:ext cx="3998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Who am I ?</a:t>
            </a: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3048" y="1073874"/>
            <a:ext cx="2246138" cy="19303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83048" y="3004201"/>
            <a:ext cx="323874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o-salicylic acid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9347" y="803715"/>
            <a:ext cx="2958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Draw styrene</a:t>
            </a:r>
            <a:endParaRPr lang="en-US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0156" y="1411315"/>
            <a:ext cx="1315992" cy="229365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6915" y="4207233"/>
            <a:ext cx="2084331" cy="13548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66653" y="3622458"/>
            <a:ext cx="246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Who am I ?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66653" y="5562085"/>
            <a:ext cx="246544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napthalene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19347" y="3816445"/>
            <a:ext cx="2547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Draw aniline</a:t>
            </a:r>
            <a:endParaRPr lang="en-US" sz="32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8919" y="4526207"/>
            <a:ext cx="1342767" cy="207175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277700" y="3816445"/>
            <a:ext cx="3999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Who am I ?</a:t>
            </a:r>
            <a:endParaRPr lang="en-US" sz="3200" b="1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77700" y="4346609"/>
            <a:ext cx="3219119" cy="147704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277700" y="5982017"/>
            <a:ext cx="245148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Anthracene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29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13" grpId="0"/>
      <p:bldP spid="14" grpId="0" animBg="1"/>
      <p:bldP spid="15" grpId="0"/>
      <p:bldP spid="17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60" y="896963"/>
            <a:ext cx="4148973" cy="25971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8541" y="251012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Aromatic name calling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0511" y="3339826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me IUPAC way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4472" y="4064031"/>
            <a:ext cx="41416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  <a:r>
              <a:rPr lang="en-US" sz="3600" dirty="0" smtClean="0">
                <a:solidFill>
                  <a:srgbClr val="FF0000"/>
                </a:solidFill>
              </a:rPr>
              <a:t>,5-diphenyloctane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4575" y="55432"/>
            <a:ext cx="2922493" cy="33771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7529" y="3479256"/>
            <a:ext cx="4769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me the IUPAC way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98893" y="4173248"/>
            <a:ext cx="426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3,3-diphenyl-1-hexanol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0440" y="0"/>
            <a:ext cx="1960242" cy="219553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402905" y="2151790"/>
            <a:ext cx="382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Name me commonly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24800" y="2661787"/>
            <a:ext cx="421644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</a:t>
            </a:r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bromobenzoic</a:t>
            </a:r>
            <a:r>
              <a:rPr lang="en-US" sz="3200" b="1" dirty="0" smtClean="0">
                <a:solidFill>
                  <a:srgbClr val="FF0000"/>
                </a:solidFill>
              </a:rPr>
              <a:t> acid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3055" y="2050473"/>
            <a:ext cx="55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42868" y="1097765"/>
            <a:ext cx="55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72022" y="1838125"/>
            <a:ext cx="55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9557" y="1744028"/>
            <a:ext cx="55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3554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ugly tru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319" y="1685365"/>
            <a:ext cx="6853210" cy="455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97741" y="340659"/>
            <a:ext cx="8659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Suggest a common name for him ?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018494" y="1685365"/>
            <a:ext cx="25639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/>
              <a:t>混蛋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9018494" y="3263153"/>
            <a:ext cx="3173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/>
              <a:t>Pigu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yan</a:t>
            </a:r>
            <a:endParaRPr lang="en-US" sz="5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466730" y="3272980"/>
            <a:ext cx="322729" cy="1972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0560424" y="3370729"/>
            <a:ext cx="609600" cy="198951"/>
          </a:xfrm>
          <a:custGeom>
            <a:avLst/>
            <a:gdLst>
              <a:gd name="connsiteX0" fmla="*/ 0 w 609600"/>
              <a:gd name="connsiteY0" fmla="*/ 0 h 198951"/>
              <a:gd name="connsiteX1" fmla="*/ 161364 w 609600"/>
              <a:gd name="connsiteY1" fmla="*/ 161365 h 198951"/>
              <a:gd name="connsiteX2" fmla="*/ 340658 w 609600"/>
              <a:gd name="connsiteY2" fmla="*/ 197224 h 198951"/>
              <a:gd name="connsiteX3" fmla="*/ 484094 w 609600"/>
              <a:gd name="connsiteY3" fmla="*/ 125506 h 198951"/>
              <a:gd name="connsiteX4" fmla="*/ 609600 w 609600"/>
              <a:gd name="connsiteY4" fmla="*/ 0 h 19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198951">
                <a:moveTo>
                  <a:pt x="0" y="0"/>
                </a:moveTo>
                <a:cubicBezTo>
                  <a:pt x="52294" y="64247"/>
                  <a:pt x="104588" y="128494"/>
                  <a:pt x="161364" y="161365"/>
                </a:cubicBezTo>
                <a:cubicBezTo>
                  <a:pt x="218140" y="194236"/>
                  <a:pt x="286870" y="203201"/>
                  <a:pt x="340658" y="197224"/>
                </a:cubicBezTo>
                <a:cubicBezTo>
                  <a:pt x="394446" y="191248"/>
                  <a:pt x="439270" y="158377"/>
                  <a:pt x="484094" y="125506"/>
                </a:cubicBezTo>
                <a:cubicBezTo>
                  <a:pt x="528918" y="92635"/>
                  <a:pt x="569259" y="46317"/>
                  <a:pt x="609600" y="0"/>
                </a:cubicBezTo>
              </a:path>
            </a:pathLst>
          </a:custGeom>
          <a:noFill/>
          <a:ln w="53975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4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ump an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037" y="219873"/>
            <a:ext cx="9170235" cy="515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" y="5512158"/>
            <a:ext cx="12080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Still…Trump’s </a:t>
            </a:r>
            <a:r>
              <a:rPr lang="en-US" sz="5400" dirty="0" smtClean="0"/>
              <a:t>hair  </a:t>
            </a:r>
            <a:r>
              <a:rPr lang="en-US" sz="5400" dirty="0" smtClean="0"/>
              <a:t>does inspire </a:t>
            </a:r>
            <a:r>
              <a:rPr lang="en-US" sz="5400" dirty="0" smtClean="0"/>
              <a:t>copy cats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7801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118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12</cp:revision>
  <dcterms:created xsi:type="dcterms:W3CDTF">2017-03-24T19:11:09Z</dcterms:created>
  <dcterms:modified xsi:type="dcterms:W3CDTF">2017-03-31T16:51:02Z</dcterms:modified>
</cp:coreProperties>
</file>