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E4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08953-9593-4CF4-9FB1-EF607C5D43B3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0199-8B88-42D7-A614-C27DF06EB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08953-9593-4CF4-9FB1-EF607C5D43B3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0199-8B88-42D7-A614-C27DF06EB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08953-9593-4CF4-9FB1-EF607C5D43B3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0199-8B88-42D7-A614-C27DF06EB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08953-9593-4CF4-9FB1-EF607C5D43B3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0199-8B88-42D7-A614-C27DF06EB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08953-9593-4CF4-9FB1-EF607C5D43B3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0199-8B88-42D7-A614-C27DF06EB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08953-9593-4CF4-9FB1-EF607C5D43B3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0199-8B88-42D7-A614-C27DF06EB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08953-9593-4CF4-9FB1-EF607C5D43B3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0199-8B88-42D7-A614-C27DF06EB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08953-9593-4CF4-9FB1-EF607C5D43B3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0199-8B88-42D7-A614-C27DF06EB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08953-9593-4CF4-9FB1-EF607C5D43B3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0199-8B88-42D7-A614-C27DF06EB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08953-9593-4CF4-9FB1-EF607C5D43B3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0199-8B88-42D7-A614-C27DF06EB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08953-9593-4CF4-9FB1-EF607C5D43B3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20199-8B88-42D7-A614-C27DF06EB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08953-9593-4CF4-9FB1-EF607C5D43B3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20199-8B88-42D7-A614-C27DF06EB1C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265" name="Object 1"/>
          <p:cNvGraphicFramePr>
            <a:graphicFrameLocks noChangeAspect="1"/>
          </p:cNvGraphicFramePr>
          <p:nvPr/>
        </p:nvGraphicFramePr>
        <p:xfrm>
          <a:off x="685800" y="1066800"/>
          <a:ext cx="3733800" cy="2973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ChemSketch" r:id="rId3" imgW="3127248" imgH="2496312" progId="ACD.ChemSketch.20">
                  <p:embed/>
                </p:oleObj>
              </mc:Choice>
              <mc:Fallback>
                <p:oleObj name="ChemSketch" r:id="rId3" imgW="3127248" imgH="2496312" progId="ACD.ChemSketch.20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066800"/>
                        <a:ext cx="3733800" cy="29732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5638800" y="1523999"/>
          <a:ext cx="2514600" cy="2155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ChemSketch" r:id="rId5" imgW="1258824" imgH="1078992" progId="ACD.ChemSketch.20">
                  <p:embed/>
                </p:oleObj>
              </mc:Choice>
              <mc:Fallback>
                <p:oleObj name="ChemSketch" r:id="rId5" imgW="1258824" imgH="1078992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1523999"/>
                        <a:ext cx="2514600" cy="21553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R</a:t>
            </a:r>
            <a:r>
              <a:rPr lang="en-US" sz="4000" dirty="0" smtClean="0"/>
              <a:t> or </a:t>
            </a:r>
            <a:r>
              <a:rPr lang="en-US" sz="4000" dirty="0" smtClean="0">
                <a:solidFill>
                  <a:srgbClr val="FF0000"/>
                </a:solidFill>
              </a:rPr>
              <a:t>S</a:t>
            </a:r>
            <a:r>
              <a:rPr lang="en-US" sz="4000" dirty="0" smtClean="0"/>
              <a:t> ???   More Cahn-Prelog-</a:t>
            </a:r>
            <a:r>
              <a:rPr lang="en-US" sz="4000" dirty="0" err="1" smtClean="0"/>
              <a:t>Ingold</a:t>
            </a:r>
            <a:r>
              <a:rPr lang="en-US" sz="4000" dirty="0" smtClean="0"/>
              <a:t> Rules</a:t>
            </a:r>
            <a:endParaRPr lang="en-US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4343400" y="4114800"/>
            <a:ext cx="480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Rule:	C=O  equivalent to C-O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 			|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			O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6934200" y="9906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3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24800" y="18288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58000" y="32766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72200" y="19050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1000" y="4343400"/>
            <a:ext cx="403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Rule:  higher secondary 	connection rules</a:t>
            </a:r>
            <a:endParaRPr lang="en-US" sz="28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133600" y="1143000"/>
            <a:ext cx="533400" cy="76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3657600" y="1066800"/>
            <a:ext cx="457200" cy="304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4038600" y="2286000"/>
            <a:ext cx="381000" cy="152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143000" y="838200"/>
            <a:ext cx="762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35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14800" y="762000"/>
            <a:ext cx="762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16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0" y="2057400"/>
            <a:ext cx="762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14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81200" y="3352800"/>
            <a:ext cx="762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12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057400" y="5486400"/>
            <a:ext cx="838200" cy="830997"/>
          </a:xfrm>
          <a:prstGeom prst="rect">
            <a:avLst/>
          </a:prstGeom>
          <a:solidFill>
            <a:srgbClr val="28E4F8"/>
          </a:solidFill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 S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867400" y="5486400"/>
            <a:ext cx="914400" cy="830997"/>
          </a:xfrm>
          <a:prstGeom prst="rect">
            <a:avLst/>
          </a:prstGeom>
          <a:solidFill>
            <a:srgbClr val="28E4F8"/>
          </a:solidFill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  S</a:t>
            </a:r>
            <a:endParaRPr lang="en-US" sz="4800" dirty="0">
              <a:solidFill>
                <a:srgbClr val="FF000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2590800" y="2971800"/>
            <a:ext cx="76200" cy="228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52400" y="5562600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R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smtClean="0"/>
              <a:t>or</a:t>
            </a:r>
            <a:r>
              <a:rPr lang="en-US" sz="4000" dirty="0" smtClean="0">
                <a:solidFill>
                  <a:srgbClr val="FF0000"/>
                </a:solidFill>
              </a:rPr>
              <a:t> S?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29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ChemSketch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3</cp:revision>
  <dcterms:created xsi:type="dcterms:W3CDTF">2013-02-02T02:27:53Z</dcterms:created>
  <dcterms:modified xsi:type="dcterms:W3CDTF">2013-02-05T15:05:19Z</dcterms:modified>
</cp:coreProperties>
</file>