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6" r:id="rId2"/>
    <p:sldId id="265" r:id="rId3"/>
    <p:sldId id="267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AAE8"/>
    <a:srgbClr val="FABF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29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B6E5B-9B38-4438-9B61-EB6838DDC28B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5CC18-4FA7-40BC-AD79-4580CDFAF8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661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A3FE-9CC5-4249-8AC6-4C739AF2CBB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1A3FE-9CC5-4249-8AC6-4C739AF2CBB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C7558-A963-4CBB-85BF-B51BD7BB1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752600"/>
            <a:ext cx="9067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Step 1: Lewis acid formation (and why)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____/2   Coherent, brief explanation of need 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for	unusually 	   	   powerful 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Lewis acid (benzene very stable; aromaticity)</a:t>
            </a:r>
          </a:p>
          <a:p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____/3   Explanation 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with pix of how this Lewis acid is formed 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</a:t>
            </a:r>
            <a:r>
              <a:rPr lang="en-US" sz="2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Use electron pushing notation.</a:t>
            </a:r>
          </a:p>
          <a:p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4572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From rubric for </a:t>
            </a:r>
            <a:r>
              <a:rPr lang="en-US" sz="2800" b="1" dirty="0" err="1" smtClean="0">
                <a:solidFill>
                  <a:srgbClr val="FF0000"/>
                </a:solidFill>
              </a:rPr>
              <a:t>Friedel</a:t>
            </a:r>
            <a:r>
              <a:rPr lang="en-US" sz="2800" b="1" dirty="0" smtClean="0">
                <a:solidFill>
                  <a:srgbClr val="FF0000"/>
                </a:solidFill>
              </a:rPr>
              <a:t>-Crafts Theory (30 points total)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6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137" y="685800"/>
            <a:ext cx="915571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76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Step 2: Initial electrophilic aromatic attack to </a:t>
            </a:r>
            <a:endParaRPr kumimoji="0" lang="en-US" sz="2800" b="1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76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     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form 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t-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butylbenzene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76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76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  /6     Clear explanation with pix for how Lewis acid disrupts</a:t>
            </a:r>
          </a:p>
          <a:p>
            <a:pPr marL="0" marR="0" lvl="0" indent="76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the aromatic ring. Electron pushing protocol is strongly</a:t>
            </a:r>
          </a:p>
          <a:p>
            <a:pPr marL="0" marR="0" lvl="0" indent="76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suggested.It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is suggested that you use static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Kekule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76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resonance structures which provide specific images </a:t>
            </a:r>
          </a:p>
          <a:p>
            <a:pPr marL="0" marR="0" lvl="0" indent="76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of how (+) charge migrates around disrupted ring.</a:t>
            </a:r>
          </a:p>
          <a:p>
            <a:pPr marL="0" marR="0" lvl="0" indent="76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76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___/4	      Clear explanation with pix of how H is expelled and </a:t>
            </a:r>
          </a:p>
          <a:p>
            <a:pPr marL="0" marR="0" lvl="0" indent="76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initial t-butyl benzene is formed. Again, electron pushing</a:t>
            </a:r>
          </a:p>
          <a:p>
            <a:pPr marL="0" marR="0" lvl="0" indent="76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model is preferred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676400"/>
            <a:ext cx="8305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Step 3:   Regeneration of AlCl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catalyst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____/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you should explain how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HCl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is  generated and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AlCl</a:t>
            </a:r>
            <a:r>
              <a:rPr lang="en-US" sz="28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catalyst is regenerated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12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52400" y="990600"/>
            <a:ext cx="91440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Step 4:  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o,p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Directed attack to form 1,2 or 1,4-ditertbutyl benzene  (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o,p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directing)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 /5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explanation with pix of how activating t-butyl group 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benzene produces o and p direction in interrupted ring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(this is why the static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Kekule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structures are preferred above).  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Electron pushing should remain the mode of explanation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 /3	explanation of why 1,4-ditertbutylbenzene is favored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78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SimSun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23</cp:revision>
  <dcterms:created xsi:type="dcterms:W3CDTF">2015-03-28T01:49:57Z</dcterms:created>
  <dcterms:modified xsi:type="dcterms:W3CDTF">2017-03-22T18:07:28Z</dcterms:modified>
</cp:coreProperties>
</file>