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4B9F1-B34A-406A-82B3-ECF05164595A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E778-5CEA-4B48-8F15-D24CEDE6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95" y="1910164"/>
            <a:ext cx="6703657" cy="4348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254" y="347730"/>
            <a:ext cx="7753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Old school permanent magnet room temperature CW 360L Varian NMR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94" y="150550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01" y="1206119"/>
            <a:ext cx="7586417" cy="565188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31076" y="1815921"/>
            <a:ext cx="3450746" cy="410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21169" y="1856935"/>
            <a:ext cx="14068" cy="2954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67754" y="1878631"/>
            <a:ext cx="14068" cy="2954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14732" y="309489"/>
            <a:ext cx="5036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Anasazi `FT’ digital replacement for analog signal and tuning module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119" y="671219"/>
            <a:ext cx="1543050" cy="29622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8187397" y="1815921"/>
            <a:ext cx="2096086" cy="133524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34" y="194721"/>
            <a:ext cx="9225519" cy="7387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062" y="506437"/>
            <a:ext cx="53035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Superconducting research NMR (0.75 M$)</a:t>
            </a:r>
          </a:p>
          <a:p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 smtClean="0">
                <a:solidFill>
                  <a:srgbClr val="FF0000"/>
                </a:solidFill>
              </a:rPr>
              <a:t>or molecules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" y="2416395"/>
            <a:ext cx="2357343" cy="516609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266092" y="679789"/>
            <a:ext cx="5217797" cy="4791794"/>
          </a:xfrm>
          <a:custGeom>
            <a:avLst/>
            <a:gdLst>
              <a:gd name="connsiteX0" fmla="*/ 0 w 5217797"/>
              <a:gd name="connsiteY0" fmla="*/ 4665934 h 4791794"/>
              <a:gd name="connsiteX1" fmla="*/ 1941342 w 5217797"/>
              <a:gd name="connsiteY1" fmla="*/ 4764408 h 4791794"/>
              <a:gd name="connsiteX2" fmla="*/ 3559126 w 5217797"/>
              <a:gd name="connsiteY2" fmla="*/ 4229836 h 4791794"/>
              <a:gd name="connsiteX3" fmla="*/ 4178105 w 5217797"/>
              <a:gd name="connsiteY3" fmla="*/ 3470180 h 4791794"/>
              <a:gd name="connsiteX4" fmla="*/ 4501662 w 5217797"/>
              <a:gd name="connsiteY4" fmla="*/ 2499509 h 4791794"/>
              <a:gd name="connsiteX5" fmla="*/ 4614203 w 5217797"/>
              <a:gd name="connsiteY5" fmla="*/ 994266 h 4791794"/>
              <a:gd name="connsiteX6" fmla="*/ 4740813 w 5217797"/>
              <a:gd name="connsiteY6" fmla="*/ 136137 h 4791794"/>
              <a:gd name="connsiteX7" fmla="*/ 4965896 w 5217797"/>
              <a:gd name="connsiteY7" fmla="*/ 23596 h 4791794"/>
              <a:gd name="connsiteX8" fmla="*/ 5190979 w 5217797"/>
              <a:gd name="connsiteY8" fmla="*/ 361220 h 4791794"/>
              <a:gd name="connsiteX9" fmla="*/ 5205046 w 5217797"/>
              <a:gd name="connsiteY9" fmla="*/ 797319 h 479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7797" h="4791794">
                <a:moveTo>
                  <a:pt x="0" y="4665934"/>
                </a:moveTo>
                <a:cubicBezTo>
                  <a:pt x="674077" y="4751512"/>
                  <a:pt x="1348154" y="4837091"/>
                  <a:pt x="1941342" y="4764408"/>
                </a:cubicBezTo>
                <a:cubicBezTo>
                  <a:pt x="2534530" y="4691725"/>
                  <a:pt x="3186332" y="4445541"/>
                  <a:pt x="3559126" y="4229836"/>
                </a:cubicBezTo>
                <a:cubicBezTo>
                  <a:pt x="3931920" y="4014131"/>
                  <a:pt x="4021016" y="3758568"/>
                  <a:pt x="4178105" y="3470180"/>
                </a:cubicBezTo>
                <a:cubicBezTo>
                  <a:pt x="4335194" y="3181792"/>
                  <a:pt x="4428979" y="2912161"/>
                  <a:pt x="4501662" y="2499509"/>
                </a:cubicBezTo>
                <a:cubicBezTo>
                  <a:pt x="4574345" y="2086857"/>
                  <a:pt x="4574344" y="1388161"/>
                  <a:pt x="4614203" y="994266"/>
                </a:cubicBezTo>
                <a:cubicBezTo>
                  <a:pt x="4654062" y="600371"/>
                  <a:pt x="4682198" y="297915"/>
                  <a:pt x="4740813" y="136137"/>
                </a:cubicBezTo>
                <a:cubicBezTo>
                  <a:pt x="4799429" y="-25641"/>
                  <a:pt x="4890869" y="-13918"/>
                  <a:pt x="4965896" y="23596"/>
                </a:cubicBezTo>
                <a:cubicBezTo>
                  <a:pt x="5040923" y="61110"/>
                  <a:pt x="5151121" y="232266"/>
                  <a:pt x="5190979" y="361220"/>
                </a:cubicBezTo>
                <a:cubicBezTo>
                  <a:pt x="5230837" y="490174"/>
                  <a:pt x="5217941" y="643746"/>
                  <a:pt x="5205046" y="797319"/>
                </a:cubicBezTo>
              </a:path>
            </a:pathLst>
          </a:custGeom>
          <a:noFill/>
          <a:ln w="825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501" y="647113"/>
            <a:ext cx="5744307" cy="4420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639" y="647113"/>
            <a:ext cx="6569740" cy="558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3" y="0"/>
            <a:ext cx="946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MRI = magnetic resonance imaging=NMR for humans  3M$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293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03" y="1055364"/>
            <a:ext cx="7690924" cy="5514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7957" y="98474"/>
            <a:ext cx="872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resolution, hyperfine split 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H NMR  signal of ethanol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02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50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4</cp:revision>
  <dcterms:created xsi:type="dcterms:W3CDTF">2014-02-11T13:53:17Z</dcterms:created>
  <dcterms:modified xsi:type="dcterms:W3CDTF">2014-02-11T16:39:22Z</dcterms:modified>
</cp:coreProperties>
</file>