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CE06-0763-4AB2-A343-6EF1D4BCAD3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9641-E91B-42B8-ADD3-3529A97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29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CE06-0763-4AB2-A343-6EF1D4BCAD3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9641-E91B-42B8-ADD3-3529A97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8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CE06-0763-4AB2-A343-6EF1D4BCAD3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9641-E91B-42B8-ADD3-3529A97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16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CE06-0763-4AB2-A343-6EF1D4BCAD3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9641-E91B-42B8-ADD3-3529A97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2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CE06-0763-4AB2-A343-6EF1D4BCAD3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9641-E91B-42B8-ADD3-3529A97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1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CE06-0763-4AB2-A343-6EF1D4BCAD3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9641-E91B-42B8-ADD3-3529A97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94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CE06-0763-4AB2-A343-6EF1D4BCAD3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9641-E91B-42B8-ADD3-3529A97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92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CE06-0763-4AB2-A343-6EF1D4BCAD3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9641-E91B-42B8-ADD3-3529A97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1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CE06-0763-4AB2-A343-6EF1D4BCAD3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9641-E91B-42B8-ADD3-3529A97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91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CE06-0763-4AB2-A343-6EF1D4BCAD3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9641-E91B-42B8-ADD3-3529A97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4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CE06-0763-4AB2-A343-6EF1D4BCAD3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9641-E91B-42B8-ADD3-3529A97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35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1CE06-0763-4AB2-A343-6EF1D4BCAD3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F9641-E91B-42B8-ADD3-3529A97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32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-381000" y="457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Know thy elements,</a:t>
            </a:r>
            <a:br>
              <a:rPr lang="en-US" sz="4000" dirty="0"/>
            </a:br>
            <a:r>
              <a:rPr lang="en-US" sz="4000" dirty="0"/>
              <a:t>Maggots !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57200" y="5334000"/>
            <a:ext cx="6934200" cy="10985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+ specials</a:t>
            </a:r>
            <a:r>
              <a:rPr lang="en-US" dirty="0"/>
              <a:t>:</a:t>
            </a:r>
          </a:p>
          <a:p>
            <a:pPr>
              <a:spcBef>
                <a:spcPct val="50000"/>
              </a:spcBef>
            </a:pPr>
            <a:r>
              <a:rPr lang="en-US" dirty="0"/>
              <a:t>  </a:t>
            </a:r>
            <a:r>
              <a:rPr lang="en-US" sz="2800" b="1" dirty="0"/>
              <a:t>Ag, Au, Hg, </a:t>
            </a:r>
            <a:r>
              <a:rPr lang="en-US" sz="2800" b="1" dirty="0" err="1"/>
              <a:t>Pb</a:t>
            </a:r>
            <a:r>
              <a:rPr lang="en-US" sz="2800" b="1" dirty="0"/>
              <a:t>, Pt, </a:t>
            </a:r>
            <a:r>
              <a:rPr lang="en-US" sz="2800" b="1" dirty="0" err="1"/>
              <a:t>Ba</a:t>
            </a:r>
            <a:r>
              <a:rPr lang="en-US" sz="2800" b="1" dirty="0"/>
              <a:t>, </a:t>
            </a:r>
            <a:r>
              <a:rPr lang="en-US" sz="2800" b="1" dirty="0" err="1"/>
              <a:t>Sr</a:t>
            </a:r>
            <a:r>
              <a:rPr lang="en-US" sz="2800" b="1" dirty="0"/>
              <a:t>, </a:t>
            </a:r>
            <a:r>
              <a:rPr lang="en-US" sz="2800" b="1" dirty="0" err="1"/>
              <a:t>Sn</a:t>
            </a:r>
            <a:r>
              <a:rPr lang="en-US" sz="2800" b="1" dirty="0"/>
              <a:t>, I, U</a:t>
            </a:r>
          </a:p>
        </p:txBody>
      </p:sp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0"/>
            <a:ext cx="8305800" cy="2209800"/>
          </a:xfrm>
          <a:prstGeom prst="rect">
            <a:avLst/>
          </a:prstGeom>
          <a:noFill/>
        </p:spPr>
      </p:pic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457199" y="1828800"/>
            <a:ext cx="6221611" cy="70788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/>
              <a:t>By </a:t>
            </a:r>
            <a:r>
              <a:rPr lang="en-US" sz="4000" b="1" dirty="0" smtClean="0"/>
              <a:t>Monday…29 August</a:t>
            </a:r>
            <a:endParaRPr lang="en-US" sz="4000" b="1" dirty="0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838200" y="2895600"/>
            <a:ext cx="5840610" cy="36933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Symbols and names for…first 4 </a:t>
            </a:r>
            <a:r>
              <a:rPr lang="en-US" b="1" dirty="0" smtClean="0"/>
              <a:t>rows or Periodic Table</a:t>
            </a:r>
            <a:endParaRPr lang="en-US" b="1" dirty="0"/>
          </a:p>
        </p:txBody>
      </p:sp>
      <p:pic>
        <p:nvPicPr>
          <p:cNvPr id="34825" name="Picture 9" descr="USMC_D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8811" y="0"/>
            <a:ext cx="2074664" cy="3124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217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 animBg="1"/>
      <p:bldP spid="348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Know thy elements, Maggots !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 thy elements, Maggots !</dc:title>
  <dc:creator>Fong, Jerry</dc:creator>
  <cp:lastModifiedBy>Fong, Jerry</cp:lastModifiedBy>
  <cp:revision>1</cp:revision>
  <dcterms:created xsi:type="dcterms:W3CDTF">2011-08-25T19:59:18Z</dcterms:created>
  <dcterms:modified xsi:type="dcterms:W3CDTF">2011-08-25T20:00:13Z</dcterms:modified>
</cp:coreProperties>
</file>