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2" autoAdjust="0"/>
  </p:normalViewPr>
  <p:slideViewPr>
    <p:cSldViewPr>
      <p:cViewPr varScale="1">
        <p:scale>
          <a:sx n="111" d="100"/>
          <a:sy n="111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8E23C-D0E4-48EF-AC02-6916263A68AF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EA0F7-E7D5-472E-A2C9-46C021B033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08C3-5B0C-41E0-965C-EE0370A3409D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92DD7-40DD-4FA1-A988-200FE71B1E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2286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 2: Monday 29 October 2012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78486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All material after 24 September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mini-quizzes 11-19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Exercises #3-#6 + `More mole-Mol’ handout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Reading pp 2-8; 112-114, 384-395; (396-406)</a:t>
            </a:r>
            <a:endParaRPr lang="en-US" sz="2800" b="1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970937"/>
            <a:ext cx="869622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English-metric conversions   (2 pts each/6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Conversion factors  	  1 meter = 1.094 yards= 3.281 feet	 1 inch=2.54 cm=25.4 mm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1 kilometer= 0.622 miles	 	 1 liter=1000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0.275 gallons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		   1 mile=5280 feet =1760 yards	 1 lb =454 g = 0.454 kg =16 oz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12 in = 1 foot	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Ex.</a:t>
            </a:r>
            <a:r>
              <a:rPr lang="en-US" b="1" dirty="0" smtClean="0"/>
              <a:t> 	How </a:t>
            </a:r>
            <a:r>
              <a:rPr lang="en-US" b="1" dirty="0"/>
              <a:t>many oz in 567.5 g ?			_______oz in 567.5 g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5257800"/>
            <a:ext cx="51642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2.2. Metric-metric symbols and conversions  (16 pts)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76400" y="5638800"/>
          <a:ext cx="6400800" cy="593217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Prefix name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omic Sans MS"/>
                          <a:ea typeface="Times New Roman"/>
                          <a:cs typeface="Times New Roman"/>
                        </a:rPr>
                        <a:t>Symbol(letter)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Magnitude (10</a:t>
                      </a:r>
                      <a:r>
                        <a:rPr lang="en-US" sz="1800" b="1" baseline="30000" dirty="0">
                          <a:latin typeface="Comic Sans MS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omic Sans MS"/>
                          <a:ea typeface="Times New Roman"/>
                          <a:cs typeface="Times New Roman"/>
                        </a:rPr>
                        <a:t>pico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5791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438835"/>
            <a:ext cx="55138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2.3. unknown metal density determination  (4 pts)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  <a:cs typeface="Times New Roman" pitchFamily="18" charset="0"/>
              </a:rPr>
              <a:t>See density lab and review metal density determination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1219200"/>
            <a:ext cx="42246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2.4  egg arithmetic  (2 pt each/8 pts total))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 dozen monstrously large eggs from </a:t>
            </a:r>
            <a:r>
              <a:rPr lang="en-US" b="1" dirty="0" err="1"/>
              <a:t>Aldi’s</a:t>
            </a:r>
            <a:r>
              <a:rPr lang="en-US" b="1" dirty="0"/>
              <a:t> weighs 2000 g. Assuming 1 dozen =12 count: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220980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If you have 50,000 grams of eggs, how many eggs do you have ?	           __________ egg count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28600" y="2981236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2.5. Simple mole-weight-count conversions (3 pts each/18 pts total)</a:t>
            </a:r>
            <a:r>
              <a:rPr lang="en-US" b="1" dirty="0"/>
              <a:t> SHOW WORK !!!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Assuming that a mole count= 6*10</a:t>
            </a:r>
            <a:r>
              <a:rPr kumimoji="0" lang="en-US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and the gram atomic masses: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C=12 g/mol  	 O=16 g/mol	H= 1 g/mol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114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Glucose has the molecular formula 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12</a:t>
            </a:r>
            <a:r>
              <a:rPr lang="en-US" b="1" dirty="0" smtClean="0"/>
              <a:t>O</a:t>
            </a:r>
            <a:r>
              <a:rPr lang="en-US" b="1" baseline="-25000" dirty="0" smtClean="0"/>
              <a:t>6</a:t>
            </a:r>
            <a:r>
              <a:rPr lang="en-US" b="1" dirty="0" smtClean="0"/>
              <a:t> . What is its’ molecular weight ?  ______g/mol </a:t>
            </a:r>
            <a:endParaRPr lang="en-US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49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419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many molecules of glucose are in 9 grams of glucose ?   				______  molecules glucose in 9 grams </a:t>
            </a:r>
            <a:endParaRPr lang="en-US" b="1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000" y="5105400"/>
            <a:ext cx="80170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2.6.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Problems (`Body Parts’): Show work  !	(5 pts each/25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400" y="5410200"/>
            <a:ext cx="79281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molecular mass of dynamite=TNT 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5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is 227 g/mol.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 the atomic masses for C=12 g/mol, H = 1 g/mol, N = 14 g/mol   O=16 g/mol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52400" y="6172200"/>
            <a:ext cx="91256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How many grams of N are in a sample of TNT containing 0.714 mol H ? _______ g 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56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838200"/>
          <a:ext cx="6095999" cy="822960"/>
        </p:xfrm>
        <a:graphic>
          <a:graphicData uri="http://schemas.openxmlformats.org/drawingml/2006/table">
            <a:tbl>
              <a:tblPr/>
              <a:tblGrid>
                <a:gridCol w="1235056"/>
                <a:gridCol w="1227004"/>
                <a:gridCol w="1223288"/>
                <a:gridCol w="1209042"/>
                <a:gridCol w="1201609"/>
              </a:tblGrid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 dirty="0">
                          <a:latin typeface="Comic Sans MS"/>
                          <a:ea typeface="Times New Roman"/>
                          <a:cs typeface="Times New Roman"/>
                        </a:rPr>
                        <a:t>Element</a:t>
                      </a:r>
                      <a:endParaRPr lang="en-US" sz="16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Weight %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Atomic mass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C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33.3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H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 8.3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O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44.4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2400" y="1766500"/>
            <a:ext cx="3954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7250" algn="l"/>
                <a:tab pos="9144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Empiric formula=:	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" y="272534"/>
            <a:ext cx="5311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2.7. % Composition problems  ( 4 pts each/8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143000" y="2286000"/>
            <a:ext cx="448943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2.8 Reaction Balancing (2 pt each/ 6 pts total)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Balance these reactions: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___ C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H</a:t>
            </a:r>
            <a:r>
              <a:rPr lang="en-US" sz="2000" baseline="-30000" dirty="0">
                <a:solidFill>
                  <a:srgbClr val="22222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___O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___CO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 + __H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505200"/>
            <a:ext cx="93303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2.8  Naming ( 1 pt/name; 4 pts total)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Review Stock naming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method presented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 lab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Given: acetate = C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phosphite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PO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 carbonate = CO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nitrate = NO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Use the Periodic Table provided to name or determine the formula of the four compounds below: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572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45720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CuCO</a:t>
            </a:r>
            <a:r>
              <a:rPr lang="en-US" baseline="-25000" dirty="0" smtClean="0"/>
              <a:t>3</a:t>
            </a:r>
            <a:r>
              <a:rPr lang="en-US" dirty="0" smtClean="0"/>
              <a:t>     		name=_____________________</a:t>
            </a:r>
            <a:endParaRPr lang="en-US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4968389"/>
            <a:ext cx="929074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2.9  Simple Reaction </a:t>
            </a:r>
            <a:r>
              <a:rPr lang="en-US" b="1" dirty="0" err="1">
                <a:solidFill>
                  <a:srgbClr val="FF0000"/>
                </a:solidFill>
              </a:rPr>
              <a:t>Stoichiometry</a:t>
            </a:r>
            <a:r>
              <a:rPr lang="en-US" b="1" dirty="0">
                <a:solidFill>
                  <a:srgbClr val="FF0000"/>
                </a:solidFill>
              </a:rPr>
              <a:t> Problem (3 pts)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	Given </a:t>
            </a:r>
            <a:r>
              <a:rPr lang="en-US" dirty="0"/>
              <a:t>the balanced reaction:</a:t>
            </a:r>
          </a:p>
          <a:p>
            <a:r>
              <a:rPr lang="en-US" dirty="0"/>
              <a:t>	</a:t>
            </a:r>
            <a:r>
              <a:rPr lang="en-US" b="1" dirty="0"/>
              <a:t>2C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18</a:t>
            </a:r>
            <a:r>
              <a:rPr lang="en-US" b="1" dirty="0"/>
              <a:t>  + 25O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b="1" dirty="0">
                <a:sym typeface="Wingdings"/>
              </a:rPr>
              <a:t></a:t>
            </a:r>
            <a:r>
              <a:rPr lang="en-US" b="1" dirty="0"/>
              <a:t>  16CO</a:t>
            </a:r>
            <a:r>
              <a:rPr lang="en-US" b="1" baseline="-25000" dirty="0"/>
              <a:t>2</a:t>
            </a:r>
            <a:r>
              <a:rPr lang="en-US" b="1" dirty="0"/>
              <a:t>  + 18H</a:t>
            </a:r>
            <a:r>
              <a:rPr lang="en-US" b="1" baseline="-25000" dirty="0"/>
              <a:t>2</a:t>
            </a:r>
            <a:r>
              <a:rPr lang="en-US" b="1" dirty="0"/>
              <a:t>O   </a:t>
            </a:r>
            <a:endParaRPr lang="en-US" dirty="0"/>
          </a:p>
          <a:p>
            <a:r>
              <a:rPr lang="en-US" b="1" i="1" dirty="0"/>
              <a:t>MW          114          32                  44              18 g/mol</a:t>
            </a:r>
            <a:endParaRPr lang="en-US" dirty="0"/>
          </a:p>
          <a:p>
            <a:r>
              <a:rPr lang="en-US" dirty="0"/>
              <a:t>How many grams of water form when 0.061728 mol C</a:t>
            </a:r>
            <a:r>
              <a:rPr lang="en-US" baseline="-25000" dirty="0"/>
              <a:t>8</a:t>
            </a:r>
            <a:r>
              <a:rPr lang="en-US" dirty="0"/>
              <a:t>H</a:t>
            </a:r>
            <a:r>
              <a:rPr lang="en-US" baseline="-25000" dirty="0"/>
              <a:t>18</a:t>
            </a:r>
            <a:r>
              <a:rPr lang="en-US" dirty="0"/>
              <a:t> are burned ?  (show work or no credit)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48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360</Words>
  <Application>Microsoft Office PowerPoint</Application>
  <PresentationFormat>On-screen Show (4:3)</PresentationFormat>
  <Paragraphs>68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6</cp:revision>
  <dcterms:created xsi:type="dcterms:W3CDTF">2012-10-21T17:35:53Z</dcterms:created>
  <dcterms:modified xsi:type="dcterms:W3CDTF">2012-10-21T18:14:21Z</dcterms:modified>
</cp:coreProperties>
</file>