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680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166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785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259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630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570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593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094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20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9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450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8FB8-8936-4EE8-A409-534F752DC17A}" type="datetimeFigureOut">
              <a:rPr lang="en-US" smtClean="0"/>
              <a:pPr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6BC8-0B2F-4475-B1FA-5063BF0E46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232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frm=1&amp;source=images&amp;cd=&amp;cad=rja&amp;docid=GCYbyDCV_B_OZM&amp;tbnid=dr_B6w59bN3U9M:&amp;ved=0CAUQjRw&amp;url=http://www.noaanews.noaa.gov/stories2011/20111020_ozone.html&amp;ei=hPxOUrGNO6224APSioFY&amp;bvm=bv.53537100,d.dmg&amp;psig=AFQjCNFJB17DigzOxiQym20yiwN4IvWsJg&amp;ust=138099452601466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/url?sa=i&amp;rct=j&amp;q=&amp;esrc=s&amp;frm=1&amp;source=images&amp;cd=&amp;cad=rja&amp;docid=zpyJPxokVzoLvM&amp;tbnid=_WrhHez4s9BCXM:&amp;ved=0CAUQjRw&amp;url=http://www.topnews.in/health/diseases/skin-cancer&amp;ei=Jv9OUsCRH4rE4APS6YC4Dg&amp;bvm=bv.53537100,d.dmg&amp;psig=AFQjCNGWgJvaz1okCRDkyplnImdWyB-Y5w&amp;ust=138099510658082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frm=1&amp;source=images&amp;cd=&amp;cad=rja&amp;uact=8&amp;docid=bPxnsBYF81XvHM&amp;tbnid=JT6n49Dr-QWqMM:&amp;ved=0CAcQjRw&amp;url=http%3A%2F%2Fwww.noble.org%2Fag%2Fhorticulture%2Fraised-bed-gardening%2Fsolarization%2F&amp;ei=Sk8oVM-PAYKe8gGO74H4AQ&amp;bvm=bv.76247554,d.aWw&amp;psig=AFQjCNHr8_iaxfwaeJzgRrdaqAJ0eO5jcw&amp;ust=141201424153202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frm=1&amp;source=images&amp;cd=&amp;cad=rja&amp;uact=8&amp;docid=Vh8pAkVd3SjmaM&amp;tbnid=VAn7wnm6DHXbBM:&amp;ved=0CAcQjRw&amp;url=http%3A%2F%2Fwww.esa.int%2FOur_Activities%2FObserving_the_Earth%2FIs_the_ozone_layer_on_the_road_to_recovery&amp;ei=hFEoVN24HYTM8QHO-4DgDw&amp;bvm=bv.76247554,d.aWw&amp;psig=AFQjCNEK4DkyjtRnueZ-U3y317yAm19H2w&amp;ust=141201482675076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frm=1&amp;source=images&amp;cd=&amp;cad=rja&amp;uact=8&amp;docid=hLgklPyImm7HyM&amp;tbnid=MxIbayIB6RziZM:&amp;ved=0CAcQjRw&amp;url=https%3A%2F%2Fichemepresident.wordpress.com%2Ftag%2Fprofessor-f-sherwood-rowland%2F&amp;ei=5FMoVNmeM-_e8AGwvIBY&amp;psig=AFQjCNExgoADaJo9VI5-xgFnqheK9mmCtA&amp;ust=141201537477470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://www.google.com/url?sa=i&amp;rct=j&amp;q=&amp;esrc=s&amp;frm=1&amp;source=images&amp;cd=&amp;cad=rja&amp;uact=8&amp;docid=T5-e9yH8a2ma_M&amp;tbnid=QT_YC-i8iw77hM:&amp;ved=0CAcQjRw&amp;url=http%3A%2F%2Fsites.gsu.edu%2Fgeog1112%2Flab-4%2F&amp;ei=BFQoVLDSJafr8wH-lYCoBw&amp;psig=AFQjCNExgoADaJo9VI5-xgFnqheK9mmCtA&amp;ust=14120153747747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7086601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286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Average Ozone `hole’ over Antarctica a few years after initial CFC Ban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402956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data:image/jpeg;base64,/9j/4AAQSkZJRgABAQAAAQABAAD/2wCEAAkGBhISEBIUEhQWFRUWGB0WFRcXEB0YFRUZGBsfFhQaFxcYJyYeGBokGRUXHy8gIycqLCwsFh4xNTAqNSYsLCkBCQoKDgwOGg8PGiwlHyQvNC41Ki0sLCwsLC8sLCksLCwqKi8pLC0sKi0tKiosLCwsLi8sKSksLCoqLCwvNSksNP/AABEIALsBDgMBIgACEQEDEQH/xAAcAAACAgMBAQAAAAAAAAAAAAADBQAEAgYHAQj/xABGEAACAAMDBgsGBQIFBAMBAAABAgADEQQSIQUTIjFBUQYUMkJSU2Fxk9HSI0NigZGSBxUzcrGio4KhssHwY3PC8RYk4TX/xAAaAQEAAwEBAQAAAAAAAAAAAAAAAgMEAQUG/8QAMhEAAgIBAgUBBwMDBQAAAAAAAAECEQMSIQQxQVFh8BMiMnGBkaGxweEUI9EFQlJy8f/aAAwDAQACEQMRAD8A3mJEiplLKcuQgeYTQsFAAqxLGgAHdUncATsjoLcSE0jhXJd1UB6swAJUUAYostzjyWadLA244gUMM3tstTRpiAjWDMUEfImADRIr/mMnrZfir5xPzGT1svxV84AsRIr/AJjJ62X4q+cT8xk9bL8VfOALEa9lifbBPbMBmTNm6LiXQ1xjW8wN43goCllxIwZSSHP5jJ62X4q+cT8xk9bL8VfOAEQtNsqQomlGIWUzykDgZyVeaaAAE0DPAJAqFGF6lfG4+oN0s+MypdUDAC0Kkq7cQAkyAzY4Yk7gH35jJ62X4q+cT8xk9bL8VfOAE9tFtztoZGIlBlVFCqzlCJV9palOUKz6FnapAF3AVA1utgl2gXJpYyjxdswtbwedQzKC6rlBJwIpiMASRD/8xk9bL8VfOJ+Yyetl+KvnACiZNtOYlYzq3nzhSUpnDBs1RHRRdLXQTc3bKtFSTabaWJfPoKorqshGoADnnktdN4GZdVV0zcDNrIC7F+Yyetl+KvnE/MZPWy/FXzgDVZ1qyqAdE4jAiWl5SJAOIxBvTWGqtGlsMQQIPMtFvBXNiY3s2weWqi/SaVLEotdIShdOb2coFiNj/MZPWy/FXzifmMnrZfir5wBrs20W8N7ITGlVIBmykWaVJkgMQAAGBM7CgqgJ1hSQcZyhdl/rc3OEyUDhrszOBQstvZhhKobpxJ0qatp/MZPWy/FXzifmMnrZfir5wAtyqtpExmlNMu5oG6ElkXr6q128tS+aLsATQsBswissy1ijjOuAs4rLZJamYVZeLCZRQVZgz1oVwQEgGoLv8xk9bL8VfOJ+Yyetl+KvnACrI1stQcJaUmcgLfEsFC4eZecsmC1l5k01VqBFK12q2gOAJ94lgSsmWVltnKSml6JMyXmrxbWSQgqhY02L8xk9bL8VfOJ+Yyetl+KvnAGvT5tvNRKMy9WlZkhM2qX5YluKAEuULl1rhp0C0WM8kWm2tPXPrMRDeN24pUG9NoC6oa0USsby1wONTD78xk9bL8VfOJ+Yyetl+KvnAFiJFf8AMZPWy/FXzifmMnrZfir5wBYiRX/MZPWy/FXzifmMnrZfir5wBYiRX/MZPWy/FXzj1bfKJAEyWScABMWpOwAVxgA8SJEgCRRyvLs5QC0iWULADOAEXtYpXUcDiNgOyL0VMp5OE9LhZlFQTdpU01DSBpjQgihBUEHCAF1nTJ99LhlX84blHNb+gSAK4jCUQOSKJdxpDSxj9T/uH+BCuzcEZSOHDzMHvkErRtJHANF2PIRq6zQ1JrF+z2VSZhIxzh2ncu6ALtIDNHtJf+L+I84knR/qPnAZtiS/L0elzju74Au0jCcNFu4/xA+JJ0f6j5xhOsSXW0dh5x3d8AHs40F/aP4jOkVZFiS4ujzRzju74z4knR/qPnAHsoe0mf4f4MGpFKVYkzkzR6POO49sG4knR/qPnAB4kYS5IXUKfM/7xUXJ8ysz2z6fJwGh/wArspqjhFtrki9A+MJQm8tAaE3xQHcdxjCxSGRArOXI5x1/87yYQy8lzK3jZwKODmw8u6yKsxVAxoWBmXiW11w1CITk1VIhKclVL+DZLwrSuOulcaDWf8x9Y8lzAwqpBG8Go+ohEchPdAFLxsrSWa8aX6IqgV1LotqG86zF/JFlZRMLIJd97wQEG6LipzcMSpOG+ORlJumhGcm6aGFIBbR7Nvl/qETiSdH+o+cBttiTNto7ucd47YtLS8RHlIAbEnR/qPnE4knR/qPnAHtlHL/e38wakUrNYk09Hntzj5wbiSdH+o+cAezR7SX/AIv4EGpFKbYkzkvR6XOO4dsG4knR/qPnHWq2OJ2EtA0H/af4iSRor3D+IBPsSXG0eaecd3fHsmxJdXR2DnHd3wSt0g3W7LVIBKGnM/w/6YnEU6P9R84BKsSX5mj0ecd3fFmWLi0n2RXidptdy7SKOWRoJ/3Zf+sQfiSdH+o+cUsrWVAiEDHOy9p6YiotGkSJEgBLlDLjS7TLkgy6vS6pDliGJWpYYILwu6m1itK4Wcu5MM+WEW4CGDAupN2laMtNTA/UVGFahVlFaZSk1c6QUhS5VaAsBdBmreN4MSBLbWtQdrTLqTjKGYvX7wIuuq6q8q/rXYaV1g0YAqeAUWLge6TEYzVYLNMz9PTxaUxYMKabZkqxNdGYRU6i8s0kkzNNh7Q4C7TUu9Sf84TSZOUM+DMIuZ6uhNBQSzmaghgrFQgnqMCbzVOxoc2YPWZQrTOHWDXUu4xKMdTpEZS0q2G4uesf6J6YDNs5vy/aPztibv2wak3en2t5wGaJl+XinO5p3d8cJBuLnrH+iemMZ1nN1vaPqOxN37YypN3p9recYzhMutimo81t3fAHkizm4vtH5I2Ju/bGfFz1j/RPTGNnEy4uKckc1t3fGZE3en2t5xY8b0ayv2nv6AEqzm/M9o/N2JuPwwbi56x/onpgMoTM5MxTm807j2wak3en2t5xWWBJcsjWxbvph9oELFyjaazv/rYL+n7UaeB+uoat8M5d7nXeygI/kmM4i031LceSMLuKfzvb7NFbJs+Y8tWmy8251rer/wCu6ESZWJrS0gyzMCmZ7MFdGYWIFCEQsqKL1SaGmsGNmjEINw+kQlButzRh4jHBybgt+S6L5Wm/z87FNitc5nlXiov2cvduUo/s8W263OApQdsW8jznaVV2vNedSaUrdmMow2YARdjyOxg07v1sQy54zjpUEuXKumrx5X2A8XPWP9E9MBttnObb2j7Nibx8MGpN3p9recBtomZtsU2c07x2xYZQ5s56x/onpjzi56x/onpj0ibvT7W848pN3p9recABs1nOn7R+W2xPTBuLnrH+iemA2YTNPFOW3NPnBqTd6fa3nAAZtnOcl+0fnbE3D4YNxc9Y/wBE9MCmiZnJeKc7mncO2C0m70+1vOJ5PiIY/hB2mSQjkzHpdOu5TV+2MpEg3R7R8AK8jDAHHR7YrZWscybImyyUo6Mp0CcCMcKwoTIcxCha0qGmMGNUZc41ESho+1VCYU5QFcQItwQbeqirPOlpNj4uesf6J6YDKs5zkz2j83Ym79sLP/jk4jStBY0pXTBJoAWNH1mld2JpQYRimQ5zTGvTqgXcNMV084a0fatZfcflGvJj1tOjLjyaE1Y64uesf6J6YpZWkkImmx9rLwISnLG5QYtWeTNVEUsjFVClirVYgUJOOs0r84rZWEy4lSlM7L1Ka8sdsYcmJxbpbG3HkUkre4ziRIkVFoitchRbJZM6VLZmVgoLidMAF26RfuFSQRyNQO3GLeXbc8mUGlirXgLuaZ7wxqouEXWNMCcK4ayIoZVmUt9mowFQopnGFReflqCK/BgReLBtYhplbKWYl37t4VAIvhSF5zCuugFSNwJJABI4BNI4QT2nKoVWQzSlRImKSoaWp1khaK81wx5SytQrDqyzWBmURj7Q4gruG8gwqs3DFXmImbIvMBXODBXaUss0piSZ6VXmgE1OFWci3IpmBiQc4eYx2LtApGjh1eRFGd+4ywZzdW33J6oBNnNfl+zbnc5N37osG1r8XhP6YBNta35fK53un3d0W5sPvprqV4c3uO+gbPN1bfcnqjCdOa63s21HnJu/dGfG1+Lwn9MYTrWt1uVqPun3d0Z44pSdF7yRSslnnNcX2bckc5N37ozM5urb7k9UYWe2LcXlcke6fd3QTji/F4T+mPRWJPGoM895GpuSK8qc2cmezbm85Nx+KD55urb7k9UBlWtc5M5XN90+49kG42vxeE/pjz8uNwfg348imvIC1Tm0PZty15yeqF78MZIpVZmIcjRHuy4bAmuuU9MNmyoqwtVrXQ5XLX3T+UL3lWKberpXWmKw9rQO5JnVGq9WYcdl7CmEchp/3X9Cxhsn8JZc57ktHLXb5xTAVAxN7tB3EHAmMJmXlkImclzACGN4KpXRvPSoblEI1B2d0SzpYpbXwaGjAljMINT7Qm9gWJADMccKEwJZVkdUvnkI0u6DMVVWYaXSi0XEXaYdGmyJVDV1obnr8MZIrVJopgRdXlXlUpyqXwXWo7dcXpNsLurKjENLDKbyYgkEHlbjC6bZ7CGKNfDEXWrnxi3tCS3TYS6k1vEJjUVi7LylIVwFYBVlYUVqBQRQ6uTSmOrVHcsFGkkyMZaty9nm6tvuT1QC2zmzbezbZzk3j4oImUpZwDEmgOEtjgdRwGowO22tc23K2e6feOyKCYczm6tvuT1RM83Vt9yeqIbWvxeE/pjCXlGW3JJNDQ0lucdowEGqOWgdmnNp+zbltzk9UHzzdW33J6oDZrWunyuW3un8oNxtfi8J/TA6Bmzmzkv2bc7nJuHxQbPN1bfcnqgM21rnJfK53un3Dsg3G1+Lwn9MW5vjfroVYvgRWyjb83Jmu8tgqoxJqpwA3Bqn5QrtlslTWS87y2kGlc5LUXrqPgzNQ6JAJGxnHc2t8yW8qYrBiGUg+ycbO6KNmyRZlUUWZySOTN1OlxtnRJjVw96DNnrWW/z2XUioBFagzpQIpiai/hhjGCZXQTnU0DEqApmy6k8mlL2u9h34Rg2TbOVZSr0atdGZzrt7Z/01+ka/wuyjIstmnmszOObsqocMZj0mMxJA1Mob5AbY1pSbSM6Sew44P8MJdsM4Skasp7p0kxXmuMRgaHfq7YPlm3fpIVIZpksipU4BxjgTHEeCmXZlltKtLYi9oOKA1U9+GBoflHR8mcObLa8ylHFpzkvly9dHBa6y1AFMaYbYlxeNxUlHlRYoOORUuxv0SJEjwz0jV8qqfzKQTcoLgB1sAzNyqocWYFVo+BSuFYd5VtEpJYact5AQf0jMCkAm8QAbtACb2zvIqltomC3KxUm665shZrUlFFE1VRZRl1LXzezgIqK0ApDnK1nlOqCc9wB1ZTnjL0xyMQRU1xA3gHWBHAUbNlixM6hFW9nWAPFyLswlVZibuiWMyWt44ksAY51w6sWeylPQIXe4rCjBaAa617xvjotmyRYldSjLeEwgDjBNXW61y7exuGXLa5zboMc+/ELg5a5lsmz5Mp2l0ClkFTgNKqrpUoRspG3g46slJ1tz+q7NHPaPH7yr6q1uq5fp5MeDfDZ7Lm0lh50qpvIWLMVrSsquoihquAIYYayOnJleS6ypyzFzZVnvFgAFpravJpiDXUQRHA8lTXW8ZbBWSrKTTdRhQ7xT6CCyLU9oTMu2ol1JG3G8CdZ11+UehKPs1JN7R5ttt0975b/++DmbhJ58kJY4r3+SW2/Jrtz5eGfQVlt8qat+XMR1POVww+ojOc4utiNR29kfOuQsoTJFplvKpfDAXSNFwTQq1dh1f57I3LhxwuM2ckiSrSUTTmkUVmNL1Ay80D6k6sBF88WmWm+l/Q82WKpVZ0qy5ckZgTGdUUUUl2CioAO/HDdGg2r8YiLXRJatZg1K0ImsNRZakAbwpHeRs0y35QmjNvMLF7pCg6lFTWg7io+WOyKtlyUZ7EoVAoWN40AI1rX+OzuMV4ZRS1ZK0/8AK9m+v8Prv4Nz4H2eNufxrnGuS7/57KvNd/ydbpc2sxGDI6oymusEH/lNkXL67x9Y+fchcL7RZEdJVwq2NHlK906qqTq7tXZG05N/Fi7Z3E6Qjzx+m4RVRq9YopSnw6+zXFsuGn03MTxNPY6lanGhiOWu2F0rgxZlumrGjK5rNJvMhY1avSLaQFAbq4CkaZwS/ENJ7CVbFlI99SjiWFVscVfYp1UOA/3f8I+HthskwSygmvzhLVCEHaThXs+tIzf0zjNpIlryL3S6vBOyohUM4BASt9b1CyUFaf8ATRe4Y74pWDgVJKUeYSlKIoADKKsGvMa36hm1jnGlMKa5lL8VrOxRZdmYJVSzVRXwYEgLRgcBtI+WuH2QuH2TZoVCRKbH9WUFXWTS/io+ZES/p8kd9yTyZK5Dy35Cs8x3msbrkULhwGVbhlkBiMAQ1cdoBhceCki8M29GChkclXFRMDgkCl4VXVq79Ucz4f8ACoWqeUk0FnQ0QBQA5GtzhU7hXUN1TFfgrwwmWG97JZsthgrjAGuJU7O0RpeGelO9+xyOKdWjq+SshrZrRLuMCDKCOTTWqqtQNa1zKYVI0TF/LdtZLlLlwnTJal0Agk1rQCm2OR2zhpaps1DfEu+DRZahVWpZZfaaYGpNcYoPlufNSWk2azB2ZaE7CAorv0iTj0YzT4VyT1evVEKnz1evSO9WbKEqYgmS3R0OIZWBBprxEVslSURWAoKteOO9QafKtPlHEuCeV50kzrjy1W4WZZigq5AoAK4qanWCDG+ZN/EuzTCtbPdZtFq3LisoLE3tdDsw2RHiMG7T3S/BFpwlqXQ3iyuNPEcttsGvjePrFPJiy3S+EWjEsNEajiP5izxZOgn2CPLy4tEUzdiy62zCc4zkvEc7b2CDXxvH1ivOsyZyXoLzuYNwgvFk6CfYIcQvffroMD9xHk9xcfEck7eyM5MwXVxGobeyBT7Mlx9BeSeYN0ZSbKl1dBdQ5g3Rr4X4DLxPxmtfiLwq4pZaS2pOmkrLIOKgULt8gQB2sDsjitsylNnUzsx5l3Bb7lqVxNK/8wh9+ImWBPt0wJdzcr2aXQANHlnDXV647gI1ike5hhpiu5ZjjSLFi1sdysfqLo/zYQ14D/8A9Czfv/2Me8F+DE62ZxZV0VFLzmi0BvNQgEk4LgBth3kTgVa7JlCztNlaAmD2ikNLxwGOzEgYgRVxE08eRWrp/p/JKMlqo7LEiRI+WNYhm8IXFrzGbwvqA1DS6RLJJOqulN+wb8WGV8mmfLCBgovAtWXfDKAQyEVBAYGhocRUaiYQWlV/M1ckEq6S1llpecF6WGMyXLMu8UxoZl+8Lr0oFoXWX7DMmylWWBW+CSZzSyFFalWQHTxwqCATe1qIAo2TgcJbowmuQr3qFa4BpbqoJJIN+QtSMDVgFXY1s1nBMw1b9Q6pjAal2AgQlkZAtYnh5k5XGezmDOl0HMkgJpChWVMl3a0AmVqakQ5s0tiZlHoM4cLoOxd8ShLRKyM46o0LMscBLJaCWZCs3ZNVzfBGompIb5iOTZSyNMsVpmBFzoR9YUlboNaMNlTQf4dsdzzT9Z/QIrvZWE1CGAJrUiWoJouFTtj1VP2lNcuq9ct/3M+LM8EZ45q7W3jo+nJq1867HCpltaZJmXJSAs1XZQbwrsU66EGhHfvgNktlyTMEyWGvUCFiajGpA+Goqf8A9jrHDjgNxqU0yWfbqKiihc7TG61NZ3E7cNWpHwJ4DtMktOtqHAFZUuZLxA5zMpoakgAV3E7QYuUajVLTfnUvCd777dKXk0e34aUfaNPX905Xz6Plv1t89jnMyaXlksSSrDbsYY/LQH1i1OR7OkujCsykzBq0HNBB27T3DdHU7Z+G8hpSiSiKWoWY1w1EYEkMteb/ABjEkfhLZc2VmO7zDi02t1qnWVFSoHeDrMW68cvdcfdXSl62ZkXFSU3NSaffq78/qcyXJ0mYUOlKQi8zYkEUJou8ggg/M7IpyMmAzGDEhFxLaqjZTWMQRjjrEddlfhtZzSW0yawlUMurCq1xPJAB1DWDqhRw0/D6aJC8UGdo1XBAztNl2lAy48nXqpXGM8HlT0Rezvdu2t335/Xka1xWGTWTIrlstKVRa7tqqfdLnztb3ok3N5iakoKVDBg7fq01U1Cnd374TKtTT/eGhyVOs05FtEp5d/CjoVvBtE0J10rsi7wc4Iz7VOIlUAAJDvgtRSlaAmovLUAHGgOuNcZLBqTd3unt8q+/6+CcYYppOCqvi3vu7+ye3jyK7gkPjR2Gzmiu+usxnIsocfpTL7C8qrWhG0itcPrG3Wr8IpyMt60ybrGlaNfJ3KtKE1+IRZy/wKt0qUk2zTmmqi3SirR1A0cAP1NWvWN26mUU2qlcurtrly2W1eO3UjL/AFCnpxRjp3pNXV+Wrb/xy6Gm2hkuDNqt9OXgCKb1ryqHWe0UqMYzax2gy5VbrhybsvC+MdowI17DhXZGxcDvw/tzMJ1RZ1oQDMl1c13SzQgdpI+cWB+EFpE4UtErpXqOGGOulOVXt+cSeLHF6dtt7e769en0fgrlx+fU/wC5Xy2T8NKl2+Zp2U7OL5Cgh5eiwJNdHAFd4oP998ZZbk3ZqhGVtENoGoBZixHyJ+lI7PYuAlnlyylA7NW9NeUrTWJ1m+alTupqpFleD0uTKogWoppGSpc6QxLUqTFMckoNRjukur3t/f6fYTz4slZJ2pdlFKL8rlXyp9ziOUbC6qaKaO180xoNaig1Uq1flugdnKJJnK5ZZpu3Fu4bQ2OzRYj5x0f8S+BZMrjMnlS/1FVaVTpADau3s7o5fbHLXWJqSuPeMP8AYH5xow+0koxnVN9Nna3S3b2pOyenBlwt49Sarm0/n0XWqXY6h+HeVs+suUs1xmwM4pdgWqCWIunEVGvDlDXG/wDFBvfxn9UcK4AZTzFtVyaAi4xpWisyqT8q1+Ud1Ml+s/oEYeLwqKaXezHji8eTwwM2yDOS8X53vn3Dtg3FBvfxn9UBmynzkv2nS5g3CDZp+s/oEZeJW9+uSLOHe1euZhPsouNi/JPvn3fuhPwptwstgmzQzhggVPbPy30V52wm9/hMN58p7je05p5g3Rzf8XcosJdlkX61GdYXQKUFxNXe/wBI2cFDUkmirKtWWjmf/NcSkSCWazl3VF1swUd7Gg/mPdddi47bwB4PJKskkkEO0sTGIdgazSzbD0Lg+UOsr2YBENW/Vl65rkcsbCaQayWVlBVXwUhBoDUqhR/EBytLa4lXqM7LwuAc8R83lzwakursox4puSn05jOJEiR556Bq1pZhbDdmOFNolLMBcFa5uWyIksteUGgJcYG+1VN2+G2X5s5ZS5m/fLgaEtXoDWpcMDoDWaYmgFVqWC6flJvzFZYSXTAGY1kfOUZa3EnAkHE41CqK00jWGOX8qmzy1YGWCzhAJjXQxatADqBw1k0ADHGlDwCyRaLaZy4Tc3nSNOSg0L0sG8QBRM3nmWmNbgJJwhzZmesygUjOHW5B1DYFP8wjsnC6Y81EMtAGmXNZriZQKD/qIJzM43SjgMaPLNPIMzQY+0OIApqXeRHQGvTOinit6IDNaZfl6Kc73p3fsg3GT1b/AEX1QGbaTfl6D87Yu790dTa5HGk+Ye/M6KeK3ojCc8y62imo+9bd+yMuMnq3+i+qMZ1pN1tB9R2Lu/dFkM04cmVzxRnzJIeZcXRTkj3rbv2RnfmdFPFb0QORaTcXQfkjYu790Z8ZPVv9F9UTXETtNsi+HhVJApTTM5M0U5vvTuPwQe9M6KeKfRFeVaTnJmg/N2LuPxQbjJ6D/RfVFq4t9UVPhV0Ys4Q5IFplCXNly2F4XTnGqpOFVIUEfIxRyRwbm2WZWUEIeobTN1cb1aYGtcdu3VDy1Wk6Gg/LXYvqg3GT0H+i+qJ5pw91u+6IYo5akouk9n5Vp190ihZskFQL4WYQ14F5zYd2j2V7Ys2J5mbXRTb707z8EGFpPVv9F9UAsVpObXQfbsXefijP7dp+7sWx4aCVMPfmdFPFb0QG/MzvJTkdael+yC8ZPVv9F9UB4yc7yH5G5el+6Iyz5H1LFgguga9M6KeK3ogNseZmzops9628fBBuMnq3+i+qA220nNtoPs2LvHxRCE3B2ic4KaplgtM6KeKfRGh8Jvw3lzmAkqkhmDFQJjGUXF0kFbujVQeTgLtabDvZtJ6t/ovqhfliXOmCXmryMj38VWhwK017mI+cbI8VLmuae3r5EMOHRKrpNNNu65bXV7XRwyyWSZJmTkcFHQMhG0MAT/4GOycCMvPabHJJuF1W69ZhDG4bl4i6ddAa11mNJ4YSM7aTPRGX2glzwRqZgyoSQaalK/Ib4u/hvlM2eYLPNRrzqLmqoJvPdFTShAPzSkXucczco9a/GpP8r8l/Ha8eLHjlzje3/ZJ7fdHQprTM5L0U53vTuHwQa9M6KeK3ogM20nOS9B+dsXcPig3GT1b/AEX1RXlhqaXn9jzcU9Nvx+5hPaZcbRTkn3p3fsjhfD3Khn26YcKSwJQoajQFGoaDn3j847Dwq4SCy2WZNZGrS6gN2jOwoowNaayexTHz8Wriax6fCQS3O4rbcmeRs34d5Iefb5JAFJRE01JA0MVFaHEtTDdXdGs1jqn4Y5DYWeZMmLMGcNZRUgXQRdvjEGp7dlN8XcXlePHa9fgsm3VLqb/ZmmXa3UxJP6h2knodsVsrM9xKqoGdl6phJ5Y2FR/MHsdZctUuzGuilSFr/q+UAytPJRBcce1l4kLTljcY+Ubvc1QVRSGkSJEgSNNtlgAyqk5ioq6KAqyw5JQAX7swTXx2shAGygrG0263iUqsQxvOkvRFaGYwQFtygsKn+SQITWy0ObWoCqstZ0tGmiSL98qriWz5wMQwZRXNkUYDYSHNunSlVc6VAZ0Vb21ywMoAbWvgEd1dkAK7LwwlzHChJgq9wkhaCrS0VjpYqWnoMK6ydQrF+z2tFM0FlBzhwLDcsUbO1gvpcEsNnDcIlkaeiCVNKUqZYB5JNwA1pDWxV9pSv6h/gQB5x+X01+4QGbbpd+XprzucN0MMe2ATa5yXr538QBhx+X01+4RjOt8u62muo84bouY9sYTq3W16j/EAVZFvl3F015I5w3Rnx+X01+4Qaz1uLr5I/iCY9sAL5Vul35mmvN5w3GDcfl9NfuEZyq5yZr5v8GD49sAL7Tb5ehpry15wg3H5fTX7hGdqroa+WsHx7YWKKwt8vpr9wgFit0vNrprt5w3mGAr2wCxVza69v8mAMOPy+mv3CA8el53lryOkOlDDHtgGOd28j/ygDDj8vpr9wgNtt0vNtprs5w3iGGPbALbXNtr2f6hAGJt8vpr9wjzj8vpr9wi0a9sTHtgBFlDNzbPPQNLJZjrYawwINd4pUHeBHHEZyZ0wzHWYkxWkmhJJRiq0bUKFgKR3eUjFZoBKks4BGsE6iO0a45HwwyA9lnrKYmYs6XVTS7RwdIUx+E69selCc1U4rpvy6Ncv38LvRzh8WHIp48k9MrWnZvu3e3Lku910s6NkfLwnJJaaVSaoZZqXhovdBNKbCCGHYeyG/H5fTX7hHJuA3CPM5RAckS7SBSuADlQJbd1ar8+yOu2u1CVLeY5oiKWY7gBUxrcHtfz/AAeS019Tl34mZWlT5ryrzESJYZbrC7nXqTXfRAvdpxzSsbBbpxmMs5nUtaZjswBqy3qooPYLzf8ABCChjdw6pun65P8AKNOLYc8EsmrPtKI4BU1BvMQBUGhJG4An/CY7TkK0BFdXKKQVAAYUuqgVaUJ2LT5RqP4RZJo06YRjLAlg/G+lM+aqqL823x0SVXOTNfN/0x5X+oyt3Z3H72W+xhx+X01+4RTyrbEKoAyk52XgGHTENse2KGWa5tNf6sv/AFiPJNpdiRIkAI5uTZhtYmZtOWpE2kuoliXcaXiucvlixBB1EYgAqW1rsyzFo2oMjYGmKOrr/UohFlGe5tsmWc8JecVgWCLILIt8BGEsuxvClGdTU4VEN8p5OE5FU00ZkuYCRWhlur6sNYUjsvV2QAvsvBOzy3UqWFHvBb6gEgo6qQBiAZMtukbukWBMXrPZEYzSyKTnDiVBOpYUWfgeVnCYZ5f2udN+UL9ayWNGUgBibOATTkuRQUxcWaRUzDeYe0OAIpqXsgA3EJXVp9ggE2wy78vQXncwboPxX43+4eUBm2bTl6b87nDd3QAbiErq0+wRhOsEu62gmo8wboz4r8b/AHDyjGdZtFtN9R5w3d0AYyLBLuLoJyRzBugnEJXVp9gjCRZtBdN+SOcN3dGfFfjf7h5QACVYZecmaC83mDcYPxCV1afYIDKs3tJmm/N5w3Hsg3Ffjf7h5QAC02GXoaC8teYIPxCV1afYIDabNyNN+WvOHlBuK/G/3DygCCwSurT7BALFYZebXQXbzBvMWBZfjf7h5QCxWb2a6b7ecN57IANxCV1afYIBxGXneQvI6A6UH4r8b/cPKA8W9ry35HSHS7oANxCV1afYIBbbDLzbaC7OYN4g/Ffjf7h5QG22b2bab7OcN47IAMbBK6tPsETiErq0+wR6bL8b/cPKPOK/G/3DygAFmsMvT0F5bcwRrP4i5OlrKkThLHs5t03dHCYpXWPiVR842ezWbl6b8tucPKKHCrJecsU9bzkhb4qQRVCJg2fDF+GXOL5NP9DiS9pCXZr9TijJMtT2dLw5BVbxoAFLYVAx0QsbFljKtqtFllyAJDezzkx5Y03CmgB2VqObrI2bV9lyaaS83LvNLLsXEzAhhoYHAYkfad5gOUlMgAo1JktwmoYKvJHbXBiKbewx6UeJhOSWJqm9lXW325dDLPh80cssOneNtrtXX5cmKZtoMucpXXKoBhhVdeH7qn5wylcKC98TlBVgGARQKOtLrEnXq21+mEKVkzZ7uVV5jmrNdQse00UYDGOp8Avw8RbPnLXLrMmakdQbiDk1DA0YnHfSg3xt4iOKMNWVbpfX6EHBSpNbjngBkJJWT5F9FLzAZrEqCdPFdfwXYdyrDLvzNBebzBug/Ffjf7h5QGVZtOZpvzecN3dHgZ8zyyujVjx6L8huISurT7BFLKtjlhEIRQc7LxCivLEXeK/G/wBw8opZWkURDec+1l4FhTljsigsGkSJEgDWeMhLc4vNpzkBTjZViTJSjCzAUeUAoqxOxsKLDrKkiY6KJbFWEyWxowF5VmKZik66FL2AoTSmokEcvJjic8zPTKMwYSwEuABFUrVlL0JQtosBjqrUkmU5sxUUygCc5LDVUsbjTFWZQDaFJNTgACYAS2ewWzPKxMxUzpJVrTeAS9LxOJvhpaTRdpRWmCgAF6HNmV6zKMoGcOuWSdQ2hh/EI7Hli2tMlh5ZCl6N/wDXYbZQdb2oBFecwmanzdBXa8s0xgZlEqM4cb4GxdkAGuzOknhH1wGasy/L0k53uju/fBs6/V/3BAZs178vQ6XvBugA12Z0k8I+uMZyzLraSaj7o7v3xlnX6v8AuCMZ017rez2H3g3QB5IWZcXSTkj3R3fvjO7M6SeEfXGEia9xfZ80e8G6M86/V/3BAAZSzM5M0k5vujuPxwa7M6SeEfXAZU185M0Oj7wbjBs6/V/3BAAbSszQ0k5a+6Prg12Z0k8I+uA2ma+hoc9feCDZ1+r/ALggD0LM6SeEfXALEszNrpJt90d5+ODia/V/3BALFNfNrob/AHg3mADXZnSTwj64DdmZ3lJyOqPS/fBs6/V/3BAc6+d5HM6wdKADXZnSTwj64DbVmZttJNnujvHxwbOv1f8AcEBts1822hu94N4gA5WZ0k8I+uPLszpJ4R9cema/V/3BHmdfq/7ggANmWZp6SctvdH1wbNzDgWQjaM0cf64DZpr6ehz294INnX6v+4InjlokpEJx1RaON5ZyU1kebZmlkqSSJqkg5kG8uG3BipFdYbXSNZtUrUq1NXag1k6lGrWagx1T8Rsgz5yZ2SjGZqZA168i6wqgVrpAkbQDAuCvAdxNlWq0S6MqgpKJAo2sMw2EVqBrrStKUPo8PklHIsj+Ft9X25v539KN8snDLhJU/wC5Ubvm3sml4WlP6tjngjwVaxWMrVM46lppzZJrTBLwYVC6u+p2xsElZl1dJNQ90d3748tE17jez5p94N0eyZr3V9nsHvBujHnzvLJ9jzcePTu+ZldmdJPCPrgMpZl+ZpJzfdHo/vg2dfq/7ggMqa9+ZodH3g3RnLg12Z0k8I+uKWVle4lWUjOy9Usg8sbbx/iLudfq/wC4IpZWmPcSqUGdl43weeIAaRIkSAJEAiRAIA1ixcNM5MRM0BemXK56poWlKpUXdI1ngkYUVSanVDqzWgAzBRv1DqlsRqXaARFGy8JLK7KEFb0wgESxQMSiFiRqvNORa69LEDGL1mtKAzAXUHOHAuAdQ2GAD8aG5/BfygE21C/Lwfne5fd3QfjkvrE8RfOAzbZLvy9NOd7xd3fABuNDc/gv5RhOtQutg+o+5fd3RnxyX1ieIvnGE62S7raaaj7xd3fAHki1C4uD8ke5fd3QTjQ3P4L+UDkWyXcXTTkj3i7u+Cccl9YniL5wACVahnJmD833L7j2QfjQ3P4L+UBlWyXnJmmnN94u49sG45L6xPEXzgAFptQ0MH5a+5fyg/GhufwX8oDabZL0NNOWvvF84NxyX1ieIvnAEFqG5/BfygFitQza4Pt9y+89kHFsl9YniL5wCxWyXm1002+8Xee2AD8aG5/BfygHGhndT8jqX6XdB+OS+sTxF84DxyXneWnI6xel3wAbjQ3P4L+UAttqGbbB9nuX3jsg/HJfWJ4i+cAttsl5ttNNnvF3jtgA5tQ3P4L+UTjQ3P4L+UQ2yX1ieIvnE45L6xPEXzgAFmtQ08H5be5fyg/GhufwX8oDZrZL09NOW3vF84NxyX1ieIvnAAZtqGcl4PzvcvuHZBuNjc/gv5QGbbJecl6ac73i7h2wbjkvrE8RfOO6nVWcpXYOfahcbB+Sfcvu7o9k2oXVwfUPcvu7o8n2yXcbTTkn3i7u+PZNsl3V9omoe8Xd3xw6Z8aG5/BfygEq1C/Mwfm+5fd3QfjkvrE8RfOAyrZLvzNNOb7xd3fABuNDc/gv5RSytaAUQUf9WXrlMByxtIpF3jkvrE8RfOKWVrShRAHUnOy8A4J5YgBnEiRIAkSJEgBdK4PWdWDLLoQ14G+2vRoKE0ugy0IXkqUBAFIsW20pLAZgMWRdldN1lg47AXBPZFmA2iyo9L6K1MReQNSuBpXVhACOycMbNMMoKp9qQFNFpVpmaVSQcGIBmU6IO0ERsAlDcPpAuJy61uJWoNbgrVeQa7xQU3Uwg8Aa9K4UI1ykiZRr5BuDBZZUMx7NMY6sDjDDI2UktCFxLKUNCrqA2Kq4NN11x/6oTYmZPlNcvSpZucistTc33ajR1DVujOy2VJa3ZaKi66IgUV30XCsAK8p8IpMifLkuhLPcukBbvtJhl0xNcKFj2AxXsnC+zzWkrLRmzpuggKQNIqK0O1Rf3hTvBEO59jluauiMdVWQE4Vpie8/UxOKS61uJXRxuCujS59Lq03XRTVAGU5kRWZqBVBZiRqAFSfoI18cMpJUMsl2FwObqqbpJZbrUNAQ0srXVUilaxscyWGBDAEEUIIqCNxB1xhxZNLQXSNW0RpEGoLbzU1xgAOTrSk6UkxVoGFQCBWlSK4bDSo7CIVWzhZZ5U95LowKVJai3bok58trrSgu953Yw+RABQADEnAUxJqT3kkk9pMBmWGUzXjLQtrqZYJwFBiRXUAPlAFLJ2WZc5kCS20pYm1IW6FOGJBIvBwyUFcUJ1UJLlfKMuzyzMdagbFAvd+NMPOLiSVBJCgHGpCgE1JY49rEnvJO2PJtmRipZFYrW6SgJWoo1CdVRgaa4AUHhLJFozBRg19UBui6WY0oDXXQFqblamow6zQ3D6QCVk+UoAWXLUChAEtQAQSRSgwoWY/4jvMWYASWnhHJQzhcJzVypAWjX7t0rjq0xDeWqkA0GIB1b8YAMlyRdpJlaNbvsl0b3KphhXbTXBrNZ0RQqKqKNSqoVRvwGEALrTlySlozBFXohwC+8mrJA11qC6scNXbhGFgy/KmuqqhF4soJuDSVRMZQK1OgQagfwTDKdY5bVvIjVNTeQGppdqa6zdAHcKR5LsMtWDLLQMFugiWoIUalBAqF7NUAYZQtCypZe4XoQAqrViWYKKDbrrhU0BwMJ/8A5bKullkuy1VQQFIYugmAKQSpwOwn/eH8+QrqVdVZTrVlDKduIOBxgMvJ0pWvLKlhsNISlDYCgxArgMIANKUMAbtKgGhWhFcaEbDCc8I5dQBKYlrxl4ywHVL99qlgEpmWwah1fFdeRVbJ0k36ypZvm89ZSm+RqLYaRxOJ3mAB2C1iYZozd3NvcqSpvG6r1F0nC6669/ZAMrZak2d5azFOnWhCgioZEodxJmCm+hGsgFmqAVoAKmpoNZoBU7zQAfIRjNkK3KVT3qDtDbfiVT3qDsEAJpfCWUSgMpgXCGWNA387TMgEEgMwLGh1CWxOyrvNruH0gMqwyl5MtF0r+EtRpUpewHKoSK66GLEAIJ/CZFYLmHJZ2RKBTeuNMR2opJArJbWNo7aMcn25Zt4hLoHJJK6QDMhNASy6UtuUB9agZTMlSDerJlG815qyVN5sdJqjFtJsTjpHfB5VnRSxVVUsasVUAsd7Eaz3wAWJEiQB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28600" y="59620"/>
            <a:ext cx="8915400" cy="2264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/>
              <a:t>Ozone hole over Antarctica is deepest </a:t>
            </a:r>
          </a:p>
          <a:p>
            <a:pPr algn="ctr"/>
            <a:r>
              <a:rPr lang="en-US" sz="3200" dirty="0" smtClean="0"/>
              <a:t>in mid-September (NOAA data)</a:t>
            </a:r>
            <a:endParaRPr lang="en-US" sz="3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06877"/>
            <a:ext cx="6653441" cy="460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6096000" y="1447800"/>
            <a:ext cx="0" cy="266700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5381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opnews.in/health/files/skin-cance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5674"/>
            <a:ext cx="5838597" cy="3886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2541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Severe case of skin cancer</a:t>
            </a:r>
            <a:endParaRPr lang="en-US" sz="3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28950"/>
            <a:ext cx="57150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171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T083peIvj1dFQets2iTUGNQCvxesQZIN6OgDk4vnmUqnT2-K2P5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219200"/>
            <a:ext cx="8021049" cy="4267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3048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Effect of UV-</a:t>
            </a:r>
            <a:r>
              <a:rPr lang="en-US" sz="4000" dirty="0" err="1" smtClean="0"/>
              <a:t>solarization</a:t>
            </a:r>
            <a:r>
              <a:rPr lang="en-US" sz="4000" dirty="0" smtClean="0"/>
              <a:t> on plant life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"/>
            <a:ext cx="6629400" cy="627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9400" y="1524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Yearly average from 1996-2012: Things are getting better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657600" y="6096000"/>
            <a:ext cx="54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http://eijournal.com/industry-insights-trends/is-the-ozone-layer-on-the-road-to-recovery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339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encrypted-tbn3.gstatic.com/images?q=tbn:ANd9GcSpZxsD6uuBZZCMqWLZeW52qhmmYwzLWKsZNmX-yOEZ2-OuD-88v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609600"/>
            <a:ext cx="6172200" cy="6111492"/>
          </a:xfrm>
          <a:prstGeom prst="rect">
            <a:avLst/>
          </a:prstGeom>
          <a:noFill/>
        </p:spPr>
      </p:pic>
      <p:cxnSp>
        <p:nvCxnSpPr>
          <p:cNvPr id="4" name="Straight Connector 3"/>
          <p:cNvCxnSpPr/>
          <p:nvPr/>
        </p:nvCxnSpPr>
        <p:spPr>
          <a:xfrm>
            <a:off x="5334000" y="1143000"/>
            <a:ext cx="76200" cy="525780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638800" y="6400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2014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http://www.esa.int/Our_Activities/Observing_the_Earth/Is_the_ozone_layer_on_the_road_to_recovery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encrypted-tbn3.gstatic.com/images?q=tbn:ANd9GcSerCN0nziwz4BAdtgq1Pgv7fLPcY85KmI-JiwWcIC0VHnyBwV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148073"/>
            <a:ext cx="3581400" cy="2709927"/>
          </a:xfrm>
          <a:prstGeom prst="rect">
            <a:avLst/>
          </a:prstGeom>
          <a:noFill/>
        </p:spPr>
      </p:pic>
      <p:pic>
        <p:nvPicPr>
          <p:cNvPr id="20484" name="Picture 4" descr="https://encrypted-tbn0.gstatic.com/images?q=tbn:ANd9GcRosbe5rOrI4mTjGD7AV7enBf7wZ_p0T_uP90DNjjW5SikhPMXpW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505200"/>
            <a:ext cx="4366316" cy="3200400"/>
          </a:xfrm>
          <a:prstGeom prst="rect">
            <a:avLst/>
          </a:prstGeom>
          <a:noFill/>
        </p:spPr>
      </p:pic>
      <p:pic>
        <p:nvPicPr>
          <p:cNvPr id="20485" name="Picture 5" descr="C:\Users\fong\Pictures\rowland and molina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0"/>
            <a:ext cx="4093346" cy="421614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381000"/>
            <a:ext cx="358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Rowland and Molina- why chemists can be heroes ….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62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7</cp:revision>
  <dcterms:created xsi:type="dcterms:W3CDTF">2013-10-04T17:28:32Z</dcterms:created>
  <dcterms:modified xsi:type="dcterms:W3CDTF">2014-09-28T18:34:15Z</dcterms:modified>
</cp:coreProperties>
</file>