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1D307-4904-4B14-8435-09083B7C4C76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3163B-EAC9-407F-A8B7-CDA7416BC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9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3163B-EAC9-407F-A8B7-CDA7416BC4F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3163B-EAC9-407F-A8B7-CDA7416BC4F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EC6A3-59CC-4366-A220-620A7E9E71A1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907B-C335-4CD1-8672-CAA21FD2A8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914400" y="990600"/>
          <a:ext cx="4419600" cy="2765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emSketch" r:id="rId3" imgW="1783080" imgH="1118616" progId="ACD.ChemSketch.20">
                  <p:embed/>
                </p:oleObj>
              </mc:Choice>
              <mc:Fallback>
                <p:oleObj name="ChemSketch" r:id="rId3" imgW="1783080" imgH="1118616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4419600" cy="2765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Find :</a:t>
            </a:r>
          </a:p>
          <a:p>
            <a:r>
              <a:rPr lang="en-US" sz="3200" dirty="0" smtClean="0"/>
              <a:t>The longest parent chain (step 1,p. 73)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886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 Name me the IUPAC way</a:t>
            </a:r>
            <a:endParaRPr lang="en-US" sz="36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4846023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7-butyl-5-ethyl-4-methyl-6-propyl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dodecane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47773" y="1974079"/>
            <a:ext cx="5112092" cy="752158"/>
          </a:xfrm>
          <a:custGeom>
            <a:avLst/>
            <a:gdLst>
              <a:gd name="connsiteX0" fmla="*/ 300810 w 5112092"/>
              <a:gd name="connsiteY0" fmla="*/ 94003 h 752158"/>
              <a:gd name="connsiteX1" fmla="*/ 334993 w 5112092"/>
              <a:gd name="connsiteY1" fmla="*/ 68366 h 752158"/>
              <a:gd name="connsiteX2" fmla="*/ 403360 w 5112092"/>
              <a:gd name="connsiteY2" fmla="*/ 51274 h 752158"/>
              <a:gd name="connsiteX3" fmla="*/ 574276 w 5112092"/>
              <a:gd name="connsiteY3" fmla="*/ 59820 h 752158"/>
              <a:gd name="connsiteX4" fmla="*/ 702463 w 5112092"/>
              <a:gd name="connsiteY4" fmla="*/ 68366 h 752158"/>
              <a:gd name="connsiteX5" fmla="*/ 1121206 w 5112092"/>
              <a:gd name="connsiteY5" fmla="*/ 76912 h 752158"/>
              <a:gd name="connsiteX6" fmla="*/ 1377580 w 5112092"/>
              <a:gd name="connsiteY6" fmla="*/ 85457 h 752158"/>
              <a:gd name="connsiteX7" fmla="*/ 1907420 w 5112092"/>
              <a:gd name="connsiteY7" fmla="*/ 85457 h 752158"/>
              <a:gd name="connsiteX8" fmla="*/ 1967240 w 5112092"/>
              <a:gd name="connsiteY8" fmla="*/ 68366 h 752158"/>
              <a:gd name="connsiteX9" fmla="*/ 2591083 w 5112092"/>
              <a:gd name="connsiteY9" fmla="*/ 51274 h 752158"/>
              <a:gd name="connsiteX10" fmla="*/ 2813274 w 5112092"/>
              <a:gd name="connsiteY10" fmla="*/ 42728 h 752158"/>
              <a:gd name="connsiteX11" fmla="*/ 3343113 w 5112092"/>
              <a:gd name="connsiteY11" fmla="*/ 34183 h 752158"/>
              <a:gd name="connsiteX12" fmla="*/ 3531120 w 5112092"/>
              <a:gd name="connsiteY12" fmla="*/ 8545 h 752158"/>
              <a:gd name="connsiteX13" fmla="*/ 3710582 w 5112092"/>
              <a:gd name="connsiteY13" fmla="*/ 0 h 752158"/>
              <a:gd name="connsiteX14" fmla="*/ 4043868 w 5112092"/>
              <a:gd name="connsiteY14" fmla="*/ 8545 h 752158"/>
              <a:gd name="connsiteX15" fmla="*/ 4095143 w 5112092"/>
              <a:gd name="connsiteY15" fmla="*/ 17091 h 752158"/>
              <a:gd name="connsiteX16" fmla="*/ 4334425 w 5112092"/>
              <a:gd name="connsiteY16" fmla="*/ 25637 h 752158"/>
              <a:gd name="connsiteX17" fmla="*/ 4488249 w 5112092"/>
              <a:gd name="connsiteY17" fmla="*/ 34183 h 752158"/>
              <a:gd name="connsiteX18" fmla="*/ 4530978 w 5112092"/>
              <a:gd name="connsiteY18" fmla="*/ 42728 h 752158"/>
              <a:gd name="connsiteX19" fmla="*/ 4633528 w 5112092"/>
              <a:gd name="connsiteY19" fmla="*/ 59820 h 752158"/>
              <a:gd name="connsiteX20" fmla="*/ 4753169 w 5112092"/>
              <a:gd name="connsiteY20" fmla="*/ 94003 h 752158"/>
              <a:gd name="connsiteX21" fmla="*/ 4830081 w 5112092"/>
              <a:gd name="connsiteY21" fmla="*/ 102549 h 752158"/>
              <a:gd name="connsiteX22" fmla="*/ 4906993 w 5112092"/>
              <a:gd name="connsiteY22" fmla="*/ 119641 h 752158"/>
              <a:gd name="connsiteX23" fmla="*/ 5060818 w 5112092"/>
              <a:gd name="connsiteY23" fmla="*/ 170915 h 752158"/>
              <a:gd name="connsiteX24" fmla="*/ 5095001 w 5112092"/>
              <a:gd name="connsiteY24" fmla="*/ 239282 h 752158"/>
              <a:gd name="connsiteX25" fmla="*/ 5112092 w 5112092"/>
              <a:gd name="connsiteY25" fmla="*/ 316194 h 752158"/>
              <a:gd name="connsiteX26" fmla="*/ 5103547 w 5112092"/>
              <a:gd name="connsiteY26" fmla="*/ 401652 h 752158"/>
              <a:gd name="connsiteX27" fmla="*/ 5077909 w 5112092"/>
              <a:gd name="connsiteY27" fmla="*/ 461472 h 752158"/>
              <a:gd name="connsiteX28" fmla="*/ 5052272 w 5112092"/>
              <a:gd name="connsiteY28" fmla="*/ 495656 h 752158"/>
              <a:gd name="connsiteX29" fmla="*/ 5009543 w 5112092"/>
              <a:gd name="connsiteY29" fmla="*/ 555476 h 752158"/>
              <a:gd name="connsiteX30" fmla="*/ 4992451 w 5112092"/>
              <a:gd name="connsiteY30" fmla="*/ 581114 h 752158"/>
              <a:gd name="connsiteX31" fmla="*/ 4966814 w 5112092"/>
              <a:gd name="connsiteY31" fmla="*/ 589659 h 752158"/>
              <a:gd name="connsiteX32" fmla="*/ 4898448 w 5112092"/>
              <a:gd name="connsiteY32" fmla="*/ 649480 h 752158"/>
              <a:gd name="connsiteX33" fmla="*/ 4864264 w 5112092"/>
              <a:gd name="connsiteY33" fmla="*/ 683663 h 752158"/>
              <a:gd name="connsiteX34" fmla="*/ 4838627 w 5112092"/>
              <a:gd name="connsiteY34" fmla="*/ 692209 h 752158"/>
              <a:gd name="connsiteX35" fmla="*/ 4761715 w 5112092"/>
              <a:gd name="connsiteY35" fmla="*/ 717846 h 752158"/>
              <a:gd name="connsiteX36" fmla="*/ 4727532 w 5112092"/>
              <a:gd name="connsiteY36" fmla="*/ 726392 h 752158"/>
              <a:gd name="connsiteX37" fmla="*/ 4701894 w 5112092"/>
              <a:gd name="connsiteY37" fmla="*/ 734938 h 752158"/>
              <a:gd name="connsiteX38" fmla="*/ 4539524 w 5112092"/>
              <a:gd name="connsiteY38" fmla="*/ 743484 h 752158"/>
              <a:gd name="connsiteX39" fmla="*/ 4436975 w 5112092"/>
              <a:gd name="connsiteY39" fmla="*/ 752029 h 752158"/>
              <a:gd name="connsiteX40" fmla="*/ 4266059 w 5112092"/>
              <a:gd name="connsiteY40" fmla="*/ 743484 h 752158"/>
              <a:gd name="connsiteX41" fmla="*/ 4214784 w 5112092"/>
              <a:gd name="connsiteY41" fmla="*/ 717846 h 752158"/>
              <a:gd name="connsiteX42" fmla="*/ 4112234 w 5112092"/>
              <a:gd name="connsiteY42" fmla="*/ 692209 h 752158"/>
              <a:gd name="connsiteX43" fmla="*/ 4078051 w 5112092"/>
              <a:gd name="connsiteY43" fmla="*/ 683663 h 752158"/>
              <a:gd name="connsiteX44" fmla="*/ 4043868 w 5112092"/>
              <a:gd name="connsiteY44" fmla="*/ 675117 h 752158"/>
              <a:gd name="connsiteX45" fmla="*/ 3992593 w 5112092"/>
              <a:gd name="connsiteY45" fmla="*/ 658026 h 752158"/>
              <a:gd name="connsiteX46" fmla="*/ 3890044 w 5112092"/>
              <a:gd name="connsiteY46" fmla="*/ 640934 h 752158"/>
              <a:gd name="connsiteX47" fmla="*/ 3838769 w 5112092"/>
              <a:gd name="connsiteY47" fmla="*/ 623842 h 752158"/>
              <a:gd name="connsiteX48" fmla="*/ 3684945 w 5112092"/>
              <a:gd name="connsiteY48" fmla="*/ 606751 h 752158"/>
              <a:gd name="connsiteX49" fmla="*/ 3556758 w 5112092"/>
              <a:gd name="connsiteY49" fmla="*/ 581114 h 752158"/>
              <a:gd name="connsiteX50" fmla="*/ 3514029 w 5112092"/>
              <a:gd name="connsiteY50" fmla="*/ 572568 h 752158"/>
              <a:gd name="connsiteX51" fmla="*/ 3479846 w 5112092"/>
              <a:gd name="connsiteY51" fmla="*/ 564022 h 752158"/>
              <a:gd name="connsiteX52" fmla="*/ 3394388 w 5112092"/>
              <a:gd name="connsiteY52" fmla="*/ 546930 h 752158"/>
              <a:gd name="connsiteX53" fmla="*/ 3009827 w 5112092"/>
              <a:gd name="connsiteY53" fmla="*/ 555476 h 752158"/>
              <a:gd name="connsiteX54" fmla="*/ 2958552 w 5112092"/>
              <a:gd name="connsiteY54" fmla="*/ 572568 h 752158"/>
              <a:gd name="connsiteX55" fmla="*/ 2779091 w 5112092"/>
              <a:gd name="connsiteY55" fmla="*/ 589659 h 752158"/>
              <a:gd name="connsiteX56" fmla="*/ 2685087 w 5112092"/>
              <a:gd name="connsiteY56" fmla="*/ 598205 h 752158"/>
              <a:gd name="connsiteX57" fmla="*/ 2437259 w 5112092"/>
              <a:gd name="connsiteY57" fmla="*/ 572568 h 752158"/>
              <a:gd name="connsiteX58" fmla="*/ 2309072 w 5112092"/>
              <a:gd name="connsiteY58" fmla="*/ 555476 h 752158"/>
              <a:gd name="connsiteX59" fmla="*/ 2223614 w 5112092"/>
              <a:gd name="connsiteY59" fmla="*/ 546930 h 752158"/>
              <a:gd name="connsiteX60" fmla="*/ 2061244 w 5112092"/>
              <a:gd name="connsiteY60" fmla="*/ 529839 h 752158"/>
              <a:gd name="connsiteX61" fmla="*/ 2001423 w 5112092"/>
              <a:gd name="connsiteY61" fmla="*/ 512747 h 752158"/>
              <a:gd name="connsiteX62" fmla="*/ 1864691 w 5112092"/>
              <a:gd name="connsiteY62" fmla="*/ 504201 h 752158"/>
              <a:gd name="connsiteX63" fmla="*/ 1796324 w 5112092"/>
              <a:gd name="connsiteY63" fmla="*/ 495656 h 752158"/>
              <a:gd name="connsiteX64" fmla="*/ 1599771 w 5112092"/>
              <a:gd name="connsiteY64" fmla="*/ 504201 h 752158"/>
              <a:gd name="connsiteX65" fmla="*/ 1095569 w 5112092"/>
              <a:gd name="connsiteY65" fmla="*/ 512747 h 752158"/>
              <a:gd name="connsiteX66" fmla="*/ 1010111 w 5112092"/>
              <a:gd name="connsiteY66" fmla="*/ 529839 h 752158"/>
              <a:gd name="connsiteX67" fmla="*/ 950291 w 5112092"/>
              <a:gd name="connsiteY67" fmla="*/ 538385 h 752158"/>
              <a:gd name="connsiteX68" fmla="*/ 916107 w 5112092"/>
              <a:gd name="connsiteY68" fmla="*/ 546930 h 752158"/>
              <a:gd name="connsiteX69" fmla="*/ 813558 w 5112092"/>
              <a:gd name="connsiteY69" fmla="*/ 555476 h 752158"/>
              <a:gd name="connsiteX70" fmla="*/ 642642 w 5112092"/>
              <a:gd name="connsiteY70" fmla="*/ 581114 h 752158"/>
              <a:gd name="connsiteX71" fmla="*/ 591367 w 5112092"/>
              <a:gd name="connsiteY71" fmla="*/ 589659 h 752158"/>
              <a:gd name="connsiteX72" fmla="*/ 497363 w 5112092"/>
              <a:gd name="connsiteY72" fmla="*/ 615297 h 752158"/>
              <a:gd name="connsiteX73" fmla="*/ 446089 w 5112092"/>
              <a:gd name="connsiteY73" fmla="*/ 623842 h 752158"/>
              <a:gd name="connsiteX74" fmla="*/ 326448 w 5112092"/>
              <a:gd name="connsiteY74" fmla="*/ 640934 h 752158"/>
              <a:gd name="connsiteX75" fmla="*/ 249535 w 5112092"/>
              <a:gd name="connsiteY75" fmla="*/ 649480 h 752158"/>
              <a:gd name="connsiteX76" fmla="*/ 61528 w 5112092"/>
              <a:gd name="connsiteY76" fmla="*/ 632388 h 752158"/>
              <a:gd name="connsiteX77" fmla="*/ 27345 w 5112092"/>
              <a:gd name="connsiteY77" fmla="*/ 581114 h 752158"/>
              <a:gd name="connsiteX78" fmla="*/ 1707 w 5112092"/>
              <a:gd name="connsiteY78" fmla="*/ 555476 h 752158"/>
              <a:gd name="connsiteX79" fmla="*/ 10253 w 5112092"/>
              <a:gd name="connsiteY79" fmla="*/ 307648 h 752158"/>
              <a:gd name="connsiteX80" fmla="*/ 35891 w 5112092"/>
              <a:gd name="connsiteY80" fmla="*/ 282011 h 752158"/>
              <a:gd name="connsiteX81" fmla="*/ 121348 w 5112092"/>
              <a:gd name="connsiteY81" fmla="*/ 230736 h 752158"/>
              <a:gd name="connsiteX82" fmla="*/ 155532 w 5112092"/>
              <a:gd name="connsiteY82" fmla="*/ 196553 h 752158"/>
              <a:gd name="connsiteX83" fmla="*/ 181169 w 5112092"/>
              <a:gd name="connsiteY83" fmla="*/ 170915 h 752158"/>
              <a:gd name="connsiteX84" fmla="*/ 249535 w 5112092"/>
              <a:gd name="connsiteY84" fmla="*/ 136732 h 752158"/>
              <a:gd name="connsiteX85" fmla="*/ 300810 w 5112092"/>
              <a:gd name="connsiteY85" fmla="*/ 94003 h 75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5112092" h="752158">
                <a:moveTo>
                  <a:pt x="300810" y="94003"/>
                </a:moveTo>
                <a:cubicBezTo>
                  <a:pt x="315053" y="82609"/>
                  <a:pt x="321846" y="73844"/>
                  <a:pt x="334993" y="68366"/>
                </a:cubicBezTo>
                <a:cubicBezTo>
                  <a:pt x="356676" y="59331"/>
                  <a:pt x="403360" y="51274"/>
                  <a:pt x="403360" y="51274"/>
                </a:cubicBezTo>
                <a:lnTo>
                  <a:pt x="574276" y="59820"/>
                </a:lnTo>
                <a:cubicBezTo>
                  <a:pt x="617030" y="62263"/>
                  <a:pt x="659660" y="67028"/>
                  <a:pt x="702463" y="68366"/>
                </a:cubicBezTo>
                <a:cubicBezTo>
                  <a:pt x="842005" y="72727"/>
                  <a:pt x="981641" y="73379"/>
                  <a:pt x="1121206" y="76912"/>
                </a:cubicBezTo>
                <a:lnTo>
                  <a:pt x="1377580" y="85457"/>
                </a:lnTo>
                <a:cubicBezTo>
                  <a:pt x="1586923" y="115364"/>
                  <a:pt x="1460840" y="100595"/>
                  <a:pt x="1907420" y="85457"/>
                </a:cubicBezTo>
                <a:cubicBezTo>
                  <a:pt x="1998224" y="82379"/>
                  <a:pt x="1893737" y="74758"/>
                  <a:pt x="1967240" y="68366"/>
                </a:cubicBezTo>
                <a:cubicBezTo>
                  <a:pt x="2114344" y="55574"/>
                  <a:pt x="2543387" y="52174"/>
                  <a:pt x="2591083" y="51274"/>
                </a:cubicBezTo>
                <a:lnTo>
                  <a:pt x="2813274" y="42728"/>
                </a:lnTo>
                <a:cubicBezTo>
                  <a:pt x="2989864" y="38715"/>
                  <a:pt x="3166614" y="41150"/>
                  <a:pt x="3343113" y="34183"/>
                </a:cubicBezTo>
                <a:cubicBezTo>
                  <a:pt x="3347480" y="34011"/>
                  <a:pt x="3501457" y="10591"/>
                  <a:pt x="3531120" y="8545"/>
                </a:cubicBezTo>
                <a:cubicBezTo>
                  <a:pt x="3590867" y="4425"/>
                  <a:pt x="3650761" y="2848"/>
                  <a:pt x="3710582" y="0"/>
                </a:cubicBezTo>
                <a:lnTo>
                  <a:pt x="4043868" y="8545"/>
                </a:lnTo>
                <a:cubicBezTo>
                  <a:pt x="4061178" y="9314"/>
                  <a:pt x="4077845" y="16073"/>
                  <a:pt x="4095143" y="17091"/>
                </a:cubicBezTo>
                <a:cubicBezTo>
                  <a:pt x="4174817" y="21778"/>
                  <a:pt x="4254689" y="22170"/>
                  <a:pt x="4334425" y="25637"/>
                </a:cubicBezTo>
                <a:cubicBezTo>
                  <a:pt x="4385730" y="27868"/>
                  <a:pt x="4436974" y="31334"/>
                  <a:pt x="4488249" y="34183"/>
                </a:cubicBezTo>
                <a:cubicBezTo>
                  <a:pt x="4502492" y="37031"/>
                  <a:pt x="4516674" y="40204"/>
                  <a:pt x="4530978" y="42728"/>
                </a:cubicBezTo>
                <a:cubicBezTo>
                  <a:pt x="4565106" y="48750"/>
                  <a:pt x="4599761" y="52028"/>
                  <a:pt x="4633528" y="59820"/>
                </a:cubicBezTo>
                <a:cubicBezTo>
                  <a:pt x="4673942" y="69146"/>
                  <a:pt x="4711947" y="89423"/>
                  <a:pt x="4753169" y="94003"/>
                </a:cubicBezTo>
                <a:cubicBezTo>
                  <a:pt x="4778806" y="96852"/>
                  <a:pt x="4804637" y="98308"/>
                  <a:pt x="4830081" y="102549"/>
                </a:cubicBezTo>
                <a:cubicBezTo>
                  <a:pt x="4855986" y="106867"/>
                  <a:pt x="4881581" y="113012"/>
                  <a:pt x="4906993" y="119641"/>
                </a:cubicBezTo>
                <a:cubicBezTo>
                  <a:pt x="5025180" y="150473"/>
                  <a:pt x="4993745" y="137381"/>
                  <a:pt x="5060818" y="170915"/>
                </a:cubicBezTo>
                <a:cubicBezTo>
                  <a:pt x="5072212" y="193704"/>
                  <a:pt x="5090004" y="214298"/>
                  <a:pt x="5095001" y="239282"/>
                </a:cubicBezTo>
                <a:cubicBezTo>
                  <a:pt x="5105850" y="293528"/>
                  <a:pt x="5100024" y="267920"/>
                  <a:pt x="5112092" y="316194"/>
                </a:cubicBezTo>
                <a:cubicBezTo>
                  <a:pt x="5109244" y="344680"/>
                  <a:pt x="5107900" y="373357"/>
                  <a:pt x="5103547" y="401652"/>
                </a:cubicBezTo>
                <a:cubicBezTo>
                  <a:pt x="5101174" y="417080"/>
                  <a:pt x="5084603" y="450762"/>
                  <a:pt x="5077909" y="461472"/>
                </a:cubicBezTo>
                <a:cubicBezTo>
                  <a:pt x="5070360" y="473550"/>
                  <a:pt x="5059821" y="483578"/>
                  <a:pt x="5052272" y="495656"/>
                </a:cubicBezTo>
                <a:cubicBezTo>
                  <a:pt x="4989023" y="596855"/>
                  <a:pt x="5082848" y="467509"/>
                  <a:pt x="5009543" y="555476"/>
                </a:cubicBezTo>
                <a:cubicBezTo>
                  <a:pt x="5002968" y="563366"/>
                  <a:pt x="5000471" y="574698"/>
                  <a:pt x="4992451" y="581114"/>
                </a:cubicBezTo>
                <a:cubicBezTo>
                  <a:pt x="4985417" y="586741"/>
                  <a:pt x="4975360" y="586811"/>
                  <a:pt x="4966814" y="589659"/>
                </a:cubicBezTo>
                <a:cubicBezTo>
                  <a:pt x="4918390" y="662294"/>
                  <a:pt x="4998141" y="549790"/>
                  <a:pt x="4898448" y="649480"/>
                </a:cubicBezTo>
                <a:cubicBezTo>
                  <a:pt x="4887053" y="660874"/>
                  <a:pt x="4877377" y="674297"/>
                  <a:pt x="4864264" y="683663"/>
                </a:cubicBezTo>
                <a:cubicBezTo>
                  <a:pt x="4856934" y="688899"/>
                  <a:pt x="4846907" y="688661"/>
                  <a:pt x="4838627" y="692209"/>
                </a:cubicBezTo>
                <a:cubicBezTo>
                  <a:pt x="4769909" y="721660"/>
                  <a:pt x="4841500" y="700116"/>
                  <a:pt x="4761715" y="717846"/>
                </a:cubicBezTo>
                <a:cubicBezTo>
                  <a:pt x="4750250" y="720394"/>
                  <a:pt x="4738825" y="723165"/>
                  <a:pt x="4727532" y="726392"/>
                </a:cubicBezTo>
                <a:cubicBezTo>
                  <a:pt x="4718870" y="728867"/>
                  <a:pt x="4710865" y="734122"/>
                  <a:pt x="4701894" y="734938"/>
                </a:cubicBezTo>
                <a:cubicBezTo>
                  <a:pt x="4647918" y="739845"/>
                  <a:pt x="4593610" y="739995"/>
                  <a:pt x="4539524" y="743484"/>
                </a:cubicBezTo>
                <a:cubicBezTo>
                  <a:pt x="4505294" y="745692"/>
                  <a:pt x="4471158" y="749181"/>
                  <a:pt x="4436975" y="752029"/>
                </a:cubicBezTo>
                <a:cubicBezTo>
                  <a:pt x="4380003" y="749181"/>
                  <a:pt x="4322439" y="752158"/>
                  <a:pt x="4266059" y="743484"/>
                </a:cubicBezTo>
                <a:cubicBezTo>
                  <a:pt x="4247172" y="740578"/>
                  <a:pt x="4232913" y="723889"/>
                  <a:pt x="4214784" y="717846"/>
                </a:cubicBezTo>
                <a:cubicBezTo>
                  <a:pt x="4181357" y="706704"/>
                  <a:pt x="4146417" y="700755"/>
                  <a:pt x="4112234" y="692209"/>
                </a:cubicBezTo>
                <a:lnTo>
                  <a:pt x="4078051" y="683663"/>
                </a:lnTo>
                <a:cubicBezTo>
                  <a:pt x="4066657" y="680814"/>
                  <a:pt x="4055010" y="678831"/>
                  <a:pt x="4043868" y="675117"/>
                </a:cubicBezTo>
                <a:cubicBezTo>
                  <a:pt x="4026776" y="669420"/>
                  <a:pt x="4009974" y="662766"/>
                  <a:pt x="3992593" y="658026"/>
                </a:cubicBezTo>
                <a:cubicBezTo>
                  <a:pt x="3965100" y="650528"/>
                  <a:pt x="3915725" y="644603"/>
                  <a:pt x="3890044" y="640934"/>
                </a:cubicBezTo>
                <a:cubicBezTo>
                  <a:pt x="3872952" y="635237"/>
                  <a:pt x="3856324" y="627893"/>
                  <a:pt x="3838769" y="623842"/>
                </a:cubicBezTo>
                <a:cubicBezTo>
                  <a:pt x="3802317" y="615430"/>
                  <a:pt x="3713852" y="609963"/>
                  <a:pt x="3684945" y="606751"/>
                </a:cubicBezTo>
                <a:cubicBezTo>
                  <a:pt x="3611799" y="598623"/>
                  <a:pt x="3633087" y="598728"/>
                  <a:pt x="3556758" y="581114"/>
                </a:cubicBezTo>
                <a:cubicBezTo>
                  <a:pt x="3542605" y="577848"/>
                  <a:pt x="3528208" y="575719"/>
                  <a:pt x="3514029" y="572568"/>
                </a:cubicBezTo>
                <a:cubicBezTo>
                  <a:pt x="3502564" y="570020"/>
                  <a:pt x="3491330" y="566483"/>
                  <a:pt x="3479846" y="564022"/>
                </a:cubicBezTo>
                <a:cubicBezTo>
                  <a:pt x="3451441" y="557935"/>
                  <a:pt x="3394388" y="546930"/>
                  <a:pt x="3394388" y="546930"/>
                </a:cubicBezTo>
                <a:cubicBezTo>
                  <a:pt x="3266201" y="549779"/>
                  <a:pt x="3137824" y="547947"/>
                  <a:pt x="3009827" y="555476"/>
                </a:cubicBezTo>
                <a:cubicBezTo>
                  <a:pt x="2991842" y="556534"/>
                  <a:pt x="2976374" y="569928"/>
                  <a:pt x="2958552" y="572568"/>
                </a:cubicBezTo>
                <a:cubicBezTo>
                  <a:pt x="2899110" y="581374"/>
                  <a:pt x="2838920" y="584050"/>
                  <a:pt x="2779091" y="589659"/>
                </a:cubicBezTo>
                <a:lnTo>
                  <a:pt x="2685087" y="598205"/>
                </a:lnTo>
                <a:lnTo>
                  <a:pt x="2437259" y="572568"/>
                </a:lnTo>
                <a:cubicBezTo>
                  <a:pt x="2394428" y="567701"/>
                  <a:pt x="2351872" y="560612"/>
                  <a:pt x="2309072" y="555476"/>
                </a:cubicBezTo>
                <a:cubicBezTo>
                  <a:pt x="2280648" y="552065"/>
                  <a:pt x="2252067" y="550091"/>
                  <a:pt x="2223614" y="546930"/>
                </a:cubicBezTo>
                <a:cubicBezTo>
                  <a:pt x="2055578" y="528260"/>
                  <a:pt x="2271896" y="548990"/>
                  <a:pt x="2061244" y="529839"/>
                </a:cubicBezTo>
                <a:cubicBezTo>
                  <a:pt x="2041304" y="524142"/>
                  <a:pt x="2021987" y="515429"/>
                  <a:pt x="2001423" y="512747"/>
                </a:cubicBezTo>
                <a:cubicBezTo>
                  <a:pt x="1956140" y="506840"/>
                  <a:pt x="1910200" y="507993"/>
                  <a:pt x="1864691" y="504201"/>
                </a:cubicBezTo>
                <a:cubicBezTo>
                  <a:pt x="1841804" y="502294"/>
                  <a:pt x="1819113" y="498504"/>
                  <a:pt x="1796324" y="495656"/>
                </a:cubicBezTo>
                <a:lnTo>
                  <a:pt x="1599771" y="504201"/>
                </a:lnTo>
                <a:lnTo>
                  <a:pt x="1095569" y="512747"/>
                </a:lnTo>
                <a:cubicBezTo>
                  <a:pt x="1055305" y="513986"/>
                  <a:pt x="1045788" y="523352"/>
                  <a:pt x="1010111" y="529839"/>
                </a:cubicBezTo>
                <a:cubicBezTo>
                  <a:pt x="990293" y="533442"/>
                  <a:pt x="970109" y="534782"/>
                  <a:pt x="950291" y="538385"/>
                </a:cubicBezTo>
                <a:cubicBezTo>
                  <a:pt x="938735" y="540486"/>
                  <a:pt x="927762" y="545473"/>
                  <a:pt x="916107" y="546930"/>
                </a:cubicBezTo>
                <a:cubicBezTo>
                  <a:pt x="882070" y="551184"/>
                  <a:pt x="847741" y="552627"/>
                  <a:pt x="813558" y="555476"/>
                </a:cubicBezTo>
                <a:cubicBezTo>
                  <a:pt x="745960" y="600542"/>
                  <a:pt x="805720" y="566934"/>
                  <a:pt x="642642" y="581114"/>
                </a:cubicBezTo>
                <a:cubicBezTo>
                  <a:pt x="625380" y="582615"/>
                  <a:pt x="608459" y="586811"/>
                  <a:pt x="591367" y="589659"/>
                </a:cubicBezTo>
                <a:cubicBezTo>
                  <a:pt x="558230" y="600705"/>
                  <a:pt x="535914" y="608872"/>
                  <a:pt x="497363" y="615297"/>
                </a:cubicBezTo>
                <a:lnTo>
                  <a:pt x="446089" y="623842"/>
                </a:lnTo>
                <a:cubicBezTo>
                  <a:pt x="389453" y="642721"/>
                  <a:pt x="433434" y="630235"/>
                  <a:pt x="326448" y="640934"/>
                </a:cubicBezTo>
                <a:cubicBezTo>
                  <a:pt x="300781" y="643501"/>
                  <a:pt x="275173" y="646631"/>
                  <a:pt x="249535" y="649480"/>
                </a:cubicBezTo>
                <a:cubicBezTo>
                  <a:pt x="186866" y="643783"/>
                  <a:pt x="121673" y="650894"/>
                  <a:pt x="61528" y="632388"/>
                </a:cubicBezTo>
                <a:cubicBezTo>
                  <a:pt x="41895" y="626347"/>
                  <a:pt x="41870" y="595639"/>
                  <a:pt x="27345" y="581114"/>
                </a:cubicBezTo>
                <a:lnTo>
                  <a:pt x="1707" y="555476"/>
                </a:lnTo>
                <a:cubicBezTo>
                  <a:pt x="4556" y="472867"/>
                  <a:pt x="0" y="389668"/>
                  <a:pt x="10253" y="307648"/>
                </a:cubicBezTo>
                <a:cubicBezTo>
                  <a:pt x="11752" y="295656"/>
                  <a:pt x="25954" y="288890"/>
                  <a:pt x="35891" y="282011"/>
                </a:cubicBezTo>
                <a:cubicBezTo>
                  <a:pt x="63204" y="263102"/>
                  <a:pt x="121348" y="230736"/>
                  <a:pt x="121348" y="230736"/>
                </a:cubicBezTo>
                <a:cubicBezTo>
                  <a:pt x="137626" y="181903"/>
                  <a:pt x="116464" y="222599"/>
                  <a:pt x="155532" y="196553"/>
                </a:cubicBezTo>
                <a:cubicBezTo>
                  <a:pt x="165588" y="189849"/>
                  <a:pt x="171885" y="178652"/>
                  <a:pt x="181169" y="170915"/>
                </a:cubicBezTo>
                <a:cubicBezTo>
                  <a:pt x="207108" y="149299"/>
                  <a:pt x="215883" y="151688"/>
                  <a:pt x="249535" y="136732"/>
                </a:cubicBezTo>
                <a:cubicBezTo>
                  <a:pt x="296589" y="115819"/>
                  <a:pt x="286567" y="105397"/>
                  <a:pt x="300810" y="94003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0" y="19050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12 carbon parent,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hich is…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4102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List </a:t>
            </a:r>
            <a:r>
              <a:rPr lang="en-US" sz="2800" dirty="0" err="1" smtClean="0"/>
              <a:t>substituents</a:t>
            </a:r>
            <a:r>
              <a:rPr lang="en-US" sz="2800" dirty="0" smtClean="0"/>
              <a:t> in alphabetic order (see page 75, step 4)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667000"/>
            <a:ext cx="2438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 </a:t>
            </a:r>
            <a:r>
              <a:rPr lang="en-US" sz="2800" dirty="0" smtClean="0"/>
              <a:t>see step 2 pg. 74</a:t>
            </a:r>
            <a:endParaRPr lang="en-US" sz="40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85800" y="2362200"/>
            <a:ext cx="228600" cy="4572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3048000"/>
            <a:ext cx="2362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dodecane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267" grpId="0"/>
      <p:bldP spid="11" grpId="0" animBg="1"/>
      <p:bldP spid="12" grpId="0"/>
      <p:bldP spid="13" grpId="0"/>
      <p:bldP spid="14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2895600" y="1752599"/>
          <a:ext cx="3048000" cy="2183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ChemSketch" r:id="rId3" imgW="1408176" imgH="1011936" progId="ACD.ChemSketch.20">
                  <p:embed/>
                </p:oleObj>
              </mc:Choice>
              <mc:Fallback>
                <p:oleObj name="ChemSketch" r:id="rId3" imgW="1408176" imgH="1011936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599"/>
                        <a:ext cx="3048000" cy="21830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Find :</a:t>
            </a:r>
          </a:p>
          <a:p>
            <a:r>
              <a:rPr lang="en-US" sz="3200" dirty="0" smtClean="0"/>
              <a:t>The longest parent chain</a:t>
            </a:r>
            <a:endParaRPr lang="en-US" sz="3200" dirty="0"/>
          </a:p>
        </p:txBody>
      </p:sp>
      <p:sp>
        <p:nvSpPr>
          <p:cNvPr id="5" name="Freeform 4"/>
          <p:cNvSpPr/>
          <p:nvPr/>
        </p:nvSpPr>
        <p:spPr>
          <a:xfrm>
            <a:off x="2879894" y="2450414"/>
            <a:ext cx="3255986" cy="1773567"/>
          </a:xfrm>
          <a:custGeom>
            <a:avLst/>
            <a:gdLst>
              <a:gd name="connsiteX0" fmla="*/ 94042 w 3255986"/>
              <a:gd name="connsiteY0" fmla="*/ 1318281 h 1773567"/>
              <a:gd name="connsiteX1" fmla="*/ 170955 w 3255986"/>
              <a:gd name="connsiteY1" fmla="*/ 1249915 h 1773567"/>
              <a:gd name="connsiteX2" fmla="*/ 239321 w 3255986"/>
              <a:gd name="connsiteY2" fmla="*/ 1198640 h 1773567"/>
              <a:gd name="connsiteX3" fmla="*/ 290596 w 3255986"/>
              <a:gd name="connsiteY3" fmla="*/ 1164457 h 1773567"/>
              <a:gd name="connsiteX4" fmla="*/ 324779 w 3255986"/>
              <a:gd name="connsiteY4" fmla="*/ 1155911 h 1773567"/>
              <a:gd name="connsiteX5" fmla="*/ 367508 w 3255986"/>
              <a:gd name="connsiteY5" fmla="*/ 1147365 h 1773567"/>
              <a:gd name="connsiteX6" fmla="*/ 452966 w 3255986"/>
              <a:gd name="connsiteY6" fmla="*/ 1121728 h 1773567"/>
              <a:gd name="connsiteX7" fmla="*/ 470057 w 3255986"/>
              <a:gd name="connsiteY7" fmla="*/ 1096091 h 1773567"/>
              <a:gd name="connsiteX8" fmla="*/ 512786 w 3255986"/>
              <a:gd name="connsiteY8" fmla="*/ 1019179 h 1773567"/>
              <a:gd name="connsiteX9" fmla="*/ 538424 w 3255986"/>
              <a:gd name="connsiteY9" fmla="*/ 1002087 h 1773567"/>
              <a:gd name="connsiteX10" fmla="*/ 589699 w 3255986"/>
              <a:gd name="connsiteY10" fmla="*/ 984995 h 1773567"/>
              <a:gd name="connsiteX11" fmla="*/ 615336 w 3255986"/>
              <a:gd name="connsiteY11" fmla="*/ 959358 h 1773567"/>
              <a:gd name="connsiteX12" fmla="*/ 632427 w 3255986"/>
              <a:gd name="connsiteY12" fmla="*/ 908083 h 1773567"/>
              <a:gd name="connsiteX13" fmla="*/ 649519 w 3255986"/>
              <a:gd name="connsiteY13" fmla="*/ 882446 h 1773567"/>
              <a:gd name="connsiteX14" fmla="*/ 658065 w 3255986"/>
              <a:gd name="connsiteY14" fmla="*/ 754259 h 1773567"/>
              <a:gd name="connsiteX15" fmla="*/ 666611 w 3255986"/>
              <a:gd name="connsiteY15" fmla="*/ 728622 h 1773567"/>
              <a:gd name="connsiteX16" fmla="*/ 675156 w 3255986"/>
              <a:gd name="connsiteY16" fmla="*/ 685893 h 1773567"/>
              <a:gd name="connsiteX17" fmla="*/ 683702 w 3255986"/>
              <a:gd name="connsiteY17" fmla="*/ 446610 h 1773567"/>
              <a:gd name="connsiteX18" fmla="*/ 700794 w 3255986"/>
              <a:gd name="connsiteY18" fmla="*/ 335515 h 1773567"/>
              <a:gd name="connsiteX19" fmla="*/ 717885 w 3255986"/>
              <a:gd name="connsiteY19" fmla="*/ 301332 h 1773567"/>
              <a:gd name="connsiteX20" fmla="*/ 734977 w 3255986"/>
              <a:gd name="connsiteY20" fmla="*/ 198782 h 1773567"/>
              <a:gd name="connsiteX21" fmla="*/ 743523 w 3255986"/>
              <a:gd name="connsiteY21" fmla="*/ 173145 h 1773567"/>
              <a:gd name="connsiteX22" fmla="*/ 752069 w 3255986"/>
              <a:gd name="connsiteY22" fmla="*/ 138962 h 1773567"/>
              <a:gd name="connsiteX23" fmla="*/ 760614 w 3255986"/>
              <a:gd name="connsiteY23" fmla="*/ 113324 h 1773567"/>
              <a:gd name="connsiteX24" fmla="*/ 777706 w 3255986"/>
              <a:gd name="connsiteY24" fmla="*/ 53504 h 1773567"/>
              <a:gd name="connsiteX25" fmla="*/ 803343 w 3255986"/>
              <a:gd name="connsiteY25" fmla="*/ 27866 h 1773567"/>
              <a:gd name="connsiteX26" fmla="*/ 888801 w 3255986"/>
              <a:gd name="connsiteY26" fmla="*/ 2229 h 1773567"/>
              <a:gd name="connsiteX27" fmla="*/ 991351 w 3255986"/>
              <a:gd name="connsiteY27" fmla="*/ 10775 h 1773567"/>
              <a:gd name="connsiteX28" fmla="*/ 1025534 w 3255986"/>
              <a:gd name="connsiteY28" fmla="*/ 19321 h 1773567"/>
              <a:gd name="connsiteX29" fmla="*/ 1085355 w 3255986"/>
              <a:gd name="connsiteY29" fmla="*/ 27866 h 1773567"/>
              <a:gd name="connsiteX30" fmla="*/ 1179358 w 3255986"/>
              <a:gd name="connsiteY30" fmla="*/ 19321 h 1773567"/>
              <a:gd name="connsiteX31" fmla="*/ 1598102 w 3255986"/>
              <a:gd name="connsiteY31" fmla="*/ 2229 h 1773567"/>
              <a:gd name="connsiteX32" fmla="*/ 1922842 w 3255986"/>
              <a:gd name="connsiteY32" fmla="*/ 10775 h 1773567"/>
              <a:gd name="connsiteX33" fmla="*/ 1939934 w 3255986"/>
              <a:gd name="connsiteY33" fmla="*/ 36412 h 1773567"/>
              <a:gd name="connsiteX34" fmla="*/ 1991209 w 3255986"/>
              <a:gd name="connsiteY34" fmla="*/ 87687 h 1773567"/>
              <a:gd name="connsiteX35" fmla="*/ 2042484 w 3255986"/>
              <a:gd name="connsiteY35" fmla="*/ 156053 h 1773567"/>
              <a:gd name="connsiteX36" fmla="*/ 2068121 w 3255986"/>
              <a:gd name="connsiteY36" fmla="*/ 173145 h 1773567"/>
              <a:gd name="connsiteX37" fmla="*/ 2093758 w 3255986"/>
              <a:gd name="connsiteY37" fmla="*/ 207328 h 1773567"/>
              <a:gd name="connsiteX38" fmla="*/ 2110850 w 3255986"/>
              <a:gd name="connsiteY38" fmla="*/ 232965 h 1773567"/>
              <a:gd name="connsiteX39" fmla="*/ 2145033 w 3255986"/>
              <a:gd name="connsiteY39" fmla="*/ 258603 h 1773567"/>
              <a:gd name="connsiteX40" fmla="*/ 2179216 w 3255986"/>
              <a:gd name="connsiteY40" fmla="*/ 309878 h 1773567"/>
              <a:gd name="connsiteX41" fmla="*/ 2213399 w 3255986"/>
              <a:gd name="connsiteY41" fmla="*/ 361152 h 1773567"/>
              <a:gd name="connsiteX42" fmla="*/ 2264674 w 3255986"/>
              <a:gd name="connsiteY42" fmla="*/ 420973 h 1773567"/>
              <a:gd name="connsiteX43" fmla="*/ 2298857 w 3255986"/>
              <a:gd name="connsiteY43" fmla="*/ 455156 h 1773567"/>
              <a:gd name="connsiteX44" fmla="*/ 2307403 w 3255986"/>
              <a:gd name="connsiteY44" fmla="*/ 480793 h 1773567"/>
              <a:gd name="connsiteX45" fmla="*/ 2333041 w 3255986"/>
              <a:gd name="connsiteY45" fmla="*/ 497885 h 1773567"/>
              <a:gd name="connsiteX46" fmla="*/ 2384315 w 3255986"/>
              <a:gd name="connsiteY46" fmla="*/ 557706 h 1773567"/>
              <a:gd name="connsiteX47" fmla="*/ 2409953 w 3255986"/>
              <a:gd name="connsiteY47" fmla="*/ 574797 h 1773567"/>
              <a:gd name="connsiteX48" fmla="*/ 2461227 w 3255986"/>
              <a:gd name="connsiteY48" fmla="*/ 591889 h 1773567"/>
              <a:gd name="connsiteX49" fmla="*/ 2512502 w 3255986"/>
              <a:gd name="connsiteY49" fmla="*/ 600435 h 1773567"/>
              <a:gd name="connsiteX50" fmla="*/ 2555231 w 3255986"/>
              <a:gd name="connsiteY50" fmla="*/ 617526 h 1773567"/>
              <a:gd name="connsiteX51" fmla="*/ 2640689 w 3255986"/>
              <a:gd name="connsiteY51" fmla="*/ 626072 h 1773567"/>
              <a:gd name="connsiteX52" fmla="*/ 2691964 w 3255986"/>
              <a:gd name="connsiteY52" fmla="*/ 634618 h 1773567"/>
              <a:gd name="connsiteX53" fmla="*/ 2777422 w 3255986"/>
              <a:gd name="connsiteY53" fmla="*/ 651709 h 1773567"/>
              <a:gd name="connsiteX54" fmla="*/ 2811605 w 3255986"/>
              <a:gd name="connsiteY54" fmla="*/ 660255 h 1773567"/>
              <a:gd name="connsiteX55" fmla="*/ 2922700 w 3255986"/>
              <a:gd name="connsiteY55" fmla="*/ 677347 h 1773567"/>
              <a:gd name="connsiteX56" fmla="*/ 2973975 w 3255986"/>
              <a:gd name="connsiteY56" fmla="*/ 694438 h 1773567"/>
              <a:gd name="connsiteX57" fmla="*/ 3008158 w 3255986"/>
              <a:gd name="connsiteY57" fmla="*/ 702984 h 1773567"/>
              <a:gd name="connsiteX58" fmla="*/ 3033796 w 3255986"/>
              <a:gd name="connsiteY58" fmla="*/ 728622 h 1773567"/>
              <a:gd name="connsiteX59" fmla="*/ 3059433 w 3255986"/>
              <a:gd name="connsiteY59" fmla="*/ 745713 h 1773567"/>
              <a:gd name="connsiteX60" fmla="*/ 3093616 w 3255986"/>
              <a:gd name="connsiteY60" fmla="*/ 771350 h 1773567"/>
              <a:gd name="connsiteX61" fmla="*/ 3153437 w 3255986"/>
              <a:gd name="connsiteY61" fmla="*/ 814079 h 1773567"/>
              <a:gd name="connsiteX62" fmla="*/ 3170528 w 3255986"/>
              <a:gd name="connsiteY62" fmla="*/ 839717 h 1773567"/>
              <a:gd name="connsiteX63" fmla="*/ 3213257 w 3255986"/>
              <a:gd name="connsiteY63" fmla="*/ 873900 h 1773567"/>
              <a:gd name="connsiteX64" fmla="*/ 3230349 w 3255986"/>
              <a:gd name="connsiteY64" fmla="*/ 942266 h 1773567"/>
              <a:gd name="connsiteX65" fmla="*/ 3255986 w 3255986"/>
              <a:gd name="connsiteY65" fmla="*/ 1036270 h 1773567"/>
              <a:gd name="connsiteX66" fmla="*/ 3247441 w 3255986"/>
              <a:gd name="connsiteY66" fmla="*/ 1113182 h 1773567"/>
              <a:gd name="connsiteX67" fmla="*/ 3230349 w 3255986"/>
              <a:gd name="connsiteY67" fmla="*/ 1147365 h 1773567"/>
              <a:gd name="connsiteX68" fmla="*/ 3119254 w 3255986"/>
              <a:gd name="connsiteY68" fmla="*/ 1190094 h 1773567"/>
              <a:gd name="connsiteX69" fmla="*/ 2879971 w 3255986"/>
              <a:gd name="connsiteY69" fmla="*/ 1181549 h 1773567"/>
              <a:gd name="connsiteX70" fmla="*/ 2854334 w 3255986"/>
              <a:gd name="connsiteY70" fmla="*/ 1173003 h 1773567"/>
              <a:gd name="connsiteX71" fmla="*/ 2760330 w 3255986"/>
              <a:gd name="connsiteY71" fmla="*/ 1155911 h 1773567"/>
              <a:gd name="connsiteX72" fmla="*/ 2615052 w 3255986"/>
              <a:gd name="connsiteY72" fmla="*/ 1121728 h 1773567"/>
              <a:gd name="connsiteX73" fmla="*/ 2555231 w 3255986"/>
              <a:gd name="connsiteY73" fmla="*/ 1104636 h 1773567"/>
              <a:gd name="connsiteX74" fmla="*/ 2486865 w 3255986"/>
              <a:gd name="connsiteY74" fmla="*/ 1096091 h 1773567"/>
              <a:gd name="connsiteX75" fmla="*/ 2315949 w 3255986"/>
              <a:gd name="connsiteY75" fmla="*/ 1078999 h 1773567"/>
              <a:gd name="connsiteX76" fmla="*/ 2264674 w 3255986"/>
              <a:gd name="connsiteY76" fmla="*/ 1044816 h 1773567"/>
              <a:gd name="connsiteX77" fmla="*/ 2239037 w 3255986"/>
              <a:gd name="connsiteY77" fmla="*/ 1036270 h 1773567"/>
              <a:gd name="connsiteX78" fmla="*/ 2179216 w 3255986"/>
              <a:gd name="connsiteY78" fmla="*/ 1019179 h 1773567"/>
              <a:gd name="connsiteX79" fmla="*/ 2145033 w 3255986"/>
              <a:gd name="connsiteY79" fmla="*/ 993541 h 1773567"/>
              <a:gd name="connsiteX80" fmla="*/ 2093758 w 3255986"/>
              <a:gd name="connsiteY80" fmla="*/ 950812 h 1773567"/>
              <a:gd name="connsiteX81" fmla="*/ 2051029 w 3255986"/>
              <a:gd name="connsiteY81" fmla="*/ 882446 h 1773567"/>
              <a:gd name="connsiteX82" fmla="*/ 2033938 w 3255986"/>
              <a:gd name="connsiteY82" fmla="*/ 856808 h 1773567"/>
              <a:gd name="connsiteX83" fmla="*/ 2008300 w 3255986"/>
              <a:gd name="connsiteY83" fmla="*/ 831171 h 1773567"/>
              <a:gd name="connsiteX84" fmla="*/ 1999755 w 3255986"/>
              <a:gd name="connsiteY84" fmla="*/ 805534 h 1773567"/>
              <a:gd name="connsiteX85" fmla="*/ 1939934 w 3255986"/>
              <a:gd name="connsiteY85" fmla="*/ 737167 h 1773567"/>
              <a:gd name="connsiteX86" fmla="*/ 1914297 w 3255986"/>
              <a:gd name="connsiteY86" fmla="*/ 685893 h 1773567"/>
              <a:gd name="connsiteX87" fmla="*/ 1888659 w 3255986"/>
              <a:gd name="connsiteY87" fmla="*/ 668801 h 1773567"/>
              <a:gd name="connsiteX88" fmla="*/ 1845930 w 3255986"/>
              <a:gd name="connsiteY88" fmla="*/ 608980 h 1773567"/>
              <a:gd name="connsiteX89" fmla="*/ 1828839 w 3255986"/>
              <a:gd name="connsiteY89" fmla="*/ 583343 h 1773567"/>
              <a:gd name="connsiteX90" fmla="*/ 1769018 w 3255986"/>
              <a:gd name="connsiteY90" fmla="*/ 540614 h 1773567"/>
              <a:gd name="connsiteX91" fmla="*/ 1726289 w 3255986"/>
              <a:gd name="connsiteY91" fmla="*/ 489339 h 1773567"/>
              <a:gd name="connsiteX92" fmla="*/ 1692106 w 3255986"/>
              <a:gd name="connsiteY92" fmla="*/ 472248 h 1773567"/>
              <a:gd name="connsiteX93" fmla="*/ 1666469 w 3255986"/>
              <a:gd name="connsiteY93" fmla="*/ 446610 h 1773567"/>
              <a:gd name="connsiteX94" fmla="*/ 1598102 w 3255986"/>
              <a:gd name="connsiteY94" fmla="*/ 412427 h 1773567"/>
              <a:gd name="connsiteX95" fmla="*/ 1529736 w 3255986"/>
              <a:gd name="connsiteY95" fmla="*/ 378244 h 1773567"/>
              <a:gd name="connsiteX96" fmla="*/ 1495553 w 3255986"/>
              <a:gd name="connsiteY96" fmla="*/ 352607 h 1773567"/>
              <a:gd name="connsiteX97" fmla="*/ 1393003 w 3255986"/>
              <a:gd name="connsiteY97" fmla="*/ 335515 h 1773567"/>
              <a:gd name="connsiteX98" fmla="*/ 1256270 w 3255986"/>
              <a:gd name="connsiteY98" fmla="*/ 326969 h 1773567"/>
              <a:gd name="connsiteX99" fmla="*/ 1230633 w 3255986"/>
              <a:gd name="connsiteY99" fmla="*/ 335515 h 1773567"/>
              <a:gd name="connsiteX100" fmla="*/ 1204996 w 3255986"/>
              <a:gd name="connsiteY100" fmla="*/ 352607 h 1773567"/>
              <a:gd name="connsiteX101" fmla="*/ 1170813 w 3255986"/>
              <a:gd name="connsiteY101" fmla="*/ 369698 h 1773567"/>
              <a:gd name="connsiteX102" fmla="*/ 1136629 w 3255986"/>
              <a:gd name="connsiteY102" fmla="*/ 429519 h 1773567"/>
              <a:gd name="connsiteX103" fmla="*/ 1128084 w 3255986"/>
              <a:gd name="connsiteY103" fmla="*/ 472248 h 1773567"/>
              <a:gd name="connsiteX104" fmla="*/ 1110992 w 3255986"/>
              <a:gd name="connsiteY104" fmla="*/ 506431 h 1773567"/>
              <a:gd name="connsiteX105" fmla="*/ 1093900 w 3255986"/>
              <a:gd name="connsiteY105" fmla="*/ 549160 h 1773567"/>
              <a:gd name="connsiteX106" fmla="*/ 1076809 w 3255986"/>
              <a:gd name="connsiteY106" fmla="*/ 634618 h 1773567"/>
              <a:gd name="connsiteX107" fmla="*/ 1068263 w 3255986"/>
              <a:gd name="connsiteY107" fmla="*/ 677347 h 1773567"/>
              <a:gd name="connsiteX108" fmla="*/ 1059717 w 3255986"/>
              <a:gd name="connsiteY108" fmla="*/ 950812 h 1773567"/>
              <a:gd name="connsiteX109" fmla="*/ 1042626 w 3255986"/>
              <a:gd name="connsiteY109" fmla="*/ 984995 h 1773567"/>
              <a:gd name="connsiteX110" fmla="*/ 1034080 w 3255986"/>
              <a:gd name="connsiteY110" fmla="*/ 1036270 h 1773567"/>
              <a:gd name="connsiteX111" fmla="*/ 1025534 w 3255986"/>
              <a:gd name="connsiteY111" fmla="*/ 1061907 h 1773567"/>
              <a:gd name="connsiteX112" fmla="*/ 1008442 w 3255986"/>
              <a:gd name="connsiteY112" fmla="*/ 1121728 h 1773567"/>
              <a:gd name="connsiteX113" fmla="*/ 991351 w 3255986"/>
              <a:gd name="connsiteY113" fmla="*/ 1164457 h 1773567"/>
              <a:gd name="connsiteX114" fmla="*/ 982805 w 3255986"/>
              <a:gd name="connsiteY114" fmla="*/ 1198640 h 1773567"/>
              <a:gd name="connsiteX115" fmla="*/ 965713 w 3255986"/>
              <a:gd name="connsiteY115" fmla="*/ 1232823 h 1773567"/>
              <a:gd name="connsiteX116" fmla="*/ 948622 w 3255986"/>
              <a:gd name="connsiteY116" fmla="*/ 1284098 h 1773567"/>
              <a:gd name="connsiteX117" fmla="*/ 922985 w 3255986"/>
              <a:gd name="connsiteY117" fmla="*/ 1318281 h 1773567"/>
              <a:gd name="connsiteX118" fmla="*/ 905893 w 3255986"/>
              <a:gd name="connsiteY118" fmla="*/ 1343919 h 1773567"/>
              <a:gd name="connsiteX119" fmla="*/ 880256 w 3255986"/>
              <a:gd name="connsiteY119" fmla="*/ 1361010 h 1773567"/>
              <a:gd name="connsiteX120" fmla="*/ 846072 w 3255986"/>
              <a:gd name="connsiteY120" fmla="*/ 1412285 h 1773567"/>
              <a:gd name="connsiteX121" fmla="*/ 811889 w 3255986"/>
              <a:gd name="connsiteY121" fmla="*/ 1455014 h 1773567"/>
              <a:gd name="connsiteX122" fmla="*/ 769160 w 3255986"/>
              <a:gd name="connsiteY122" fmla="*/ 1489197 h 1773567"/>
              <a:gd name="connsiteX123" fmla="*/ 752069 w 3255986"/>
              <a:gd name="connsiteY123" fmla="*/ 1514835 h 1773567"/>
              <a:gd name="connsiteX124" fmla="*/ 726431 w 3255986"/>
              <a:gd name="connsiteY124" fmla="*/ 1531926 h 1773567"/>
              <a:gd name="connsiteX125" fmla="*/ 709340 w 3255986"/>
              <a:gd name="connsiteY125" fmla="*/ 1557564 h 1773567"/>
              <a:gd name="connsiteX126" fmla="*/ 649519 w 3255986"/>
              <a:gd name="connsiteY126" fmla="*/ 1591747 h 1773567"/>
              <a:gd name="connsiteX127" fmla="*/ 623882 w 3255986"/>
              <a:gd name="connsiteY127" fmla="*/ 1608838 h 1773567"/>
              <a:gd name="connsiteX128" fmla="*/ 589699 w 3255986"/>
              <a:gd name="connsiteY128" fmla="*/ 1634476 h 1773567"/>
              <a:gd name="connsiteX129" fmla="*/ 555515 w 3255986"/>
              <a:gd name="connsiteY129" fmla="*/ 1643022 h 1773567"/>
              <a:gd name="connsiteX130" fmla="*/ 529878 w 3255986"/>
              <a:gd name="connsiteY130" fmla="*/ 1668659 h 1773567"/>
              <a:gd name="connsiteX131" fmla="*/ 478603 w 3255986"/>
              <a:gd name="connsiteY131" fmla="*/ 1685750 h 1773567"/>
              <a:gd name="connsiteX132" fmla="*/ 452966 w 3255986"/>
              <a:gd name="connsiteY132" fmla="*/ 1694296 h 1773567"/>
              <a:gd name="connsiteX133" fmla="*/ 427328 w 3255986"/>
              <a:gd name="connsiteY133" fmla="*/ 1711388 h 1773567"/>
              <a:gd name="connsiteX134" fmla="*/ 367508 w 3255986"/>
              <a:gd name="connsiteY134" fmla="*/ 1728479 h 1773567"/>
              <a:gd name="connsiteX135" fmla="*/ 341870 w 3255986"/>
              <a:gd name="connsiteY135" fmla="*/ 1745571 h 1773567"/>
              <a:gd name="connsiteX136" fmla="*/ 153863 w 3255986"/>
              <a:gd name="connsiteY136" fmla="*/ 1737025 h 1773567"/>
              <a:gd name="connsiteX137" fmla="*/ 119680 w 3255986"/>
              <a:gd name="connsiteY137" fmla="*/ 1719934 h 1773567"/>
              <a:gd name="connsiteX138" fmla="*/ 76951 w 3255986"/>
              <a:gd name="connsiteY138" fmla="*/ 1660113 h 1773567"/>
              <a:gd name="connsiteX139" fmla="*/ 42768 w 3255986"/>
              <a:gd name="connsiteY139" fmla="*/ 1591747 h 1773567"/>
              <a:gd name="connsiteX140" fmla="*/ 25676 w 3255986"/>
              <a:gd name="connsiteY140" fmla="*/ 1557564 h 1773567"/>
              <a:gd name="connsiteX141" fmla="*/ 17130 w 3255986"/>
              <a:gd name="connsiteY141" fmla="*/ 1531926 h 1773567"/>
              <a:gd name="connsiteX142" fmla="*/ 39 w 3255986"/>
              <a:gd name="connsiteY142" fmla="*/ 1506289 h 1773567"/>
              <a:gd name="connsiteX143" fmla="*/ 8585 w 3255986"/>
              <a:gd name="connsiteY143" fmla="*/ 1429377 h 1773567"/>
              <a:gd name="connsiteX144" fmla="*/ 76951 w 3255986"/>
              <a:gd name="connsiteY144" fmla="*/ 1343919 h 1773567"/>
              <a:gd name="connsiteX145" fmla="*/ 102588 w 3255986"/>
              <a:gd name="connsiteY145" fmla="*/ 1309736 h 1773567"/>
              <a:gd name="connsiteX146" fmla="*/ 94042 w 3255986"/>
              <a:gd name="connsiteY146" fmla="*/ 1318281 h 1773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3255986" h="1773567">
                <a:moveTo>
                  <a:pt x="94042" y="1318281"/>
                </a:moveTo>
                <a:cubicBezTo>
                  <a:pt x="105436" y="1308311"/>
                  <a:pt x="98809" y="1304025"/>
                  <a:pt x="170955" y="1249915"/>
                </a:cubicBezTo>
                <a:cubicBezTo>
                  <a:pt x="193744" y="1232823"/>
                  <a:pt x="215619" y="1214441"/>
                  <a:pt x="239321" y="1198640"/>
                </a:cubicBezTo>
                <a:cubicBezTo>
                  <a:pt x="256413" y="1187246"/>
                  <a:pt x="270668" y="1169439"/>
                  <a:pt x="290596" y="1164457"/>
                </a:cubicBezTo>
                <a:cubicBezTo>
                  <a:pt x="301990" y="1161608"/>
                  <a:pt x="313314" y="1158459"/>
                  <a:pt x="324779" y="1155911"/>
                </a:cubicBezTo>
                <a:cubicBezTo>
                  <a:pt x="338958" y="1152760"/>
                  <a:pt x="353595" y="1151539"/>
                  <a:pt x="367508" y="1147365"/>
                </a:cubicBezTo>
                <a:cubicBezTo>
                  <a:pt x="479939" y="1113636"/>
                  <a:pt x="341966" y="1143928"/>
                  <a:pt x="452966" y="1121728"/>
                </a:cubicBezTo>
                <a:cubicBezTo>
                  <a:pt x="458663" y="1113182"/>
                  <a:pt x="465464" y="1105277"/>
                  <a:pt x="470057" y="1096091"/>
                </a:cubicBezTo>
                <a:cubicBezTo>
                  <a:pt x="485641" y="1064923"/>
                  <a:pt x="472370" y="1046123"/>
                  <a:pt x="512786" y="1019179"/>
                </a:cubicBezTo>
                <a:cubicBezTo>
                  <a:pt x="521332" y="1013482"/>
                  <a:pt x="529038" y="1006258"/>
                  <a:pt x="538424" y="1002087"/>
                </a:cubicBezTo>
                <a:cubicBezTo>
                  <a:pt x="554887" y="994770"/>
                  <a:pt x="589699" y="984995"/>
                  <a:pt x="589699" y="984995"/>
                </a:cubicBezTo>
                <a:cubicBezTo>
                  <a:pt x="598245" y="976449"/>
                  <a:pt x="609467" y="969923"/>
                  <a:pt x="615336" y="959358"/>
                </a:cubicBezTo>
                <a:cubicBezTo>
                  <a:pt x="624085" y="943609"/>
                  <a:pt x="622433" y="923073"/>
                  <a:pt x="632427" y="908083"/>
                </a:cubicBezTo>
                <a:lnTo>
                  <a:pt x="649519" y="882446"/>
                </a:lnTo>
                <a:cubicBezTo>
                  <a:pt x="652368" y="839717"/>
                  <a:pt x="653336" y="796821"/>
                  <a:pt x="658065" y="754259"/>
                </a:cubicBezTo>
                <a:cubicBezTo>
                  <a:pt x="659060" y="745306"/>
                  <a:pt x="664426" y="737361"/>
                  <a:pt x="666611" y="728622"/>
                </a:cubicBezTo>
                <a:cubicBezTo>
                  <a:pt x="670134" y="714531"/>
                  <a:pt x="672308" y="700136"/>
                  <a:pt x="675156" y="685893"/>
                </a:cubicBezTo>
                <a:cubicBezTo>
                  <a:pt x="678005" y="606132"/>
                  <a:pt x="679394" y="526306"/>
                  <a:pt x="683702" y="446610"/>
                </a:cubicBezTo>
                <a:cubicBezTo>
                  <a:pt x="684902" y="424416"/>
                  <a:pt x="689927" y="364494"/>
                  <a:pt x="700794" y="335515"/>
                </a:cubicBezTo>
                <a:cubicBezTo>
                  <a:pt x="705267" y="323587"/>
                  <a:pt x="712188" y="312726"/>
                  <a:pt x="717885" y="301332"/>
                </a:cubicBezTo>
                <a:cubicBezTo>
                  <a:pt x="722709" y="267567"/>
                  <a:pt x="726646" y="232105"/>
                  <a:pt x="734977" y="198782"/>
                </a:cubicBezTo>
                <a:cubicBezTo>
                  <a:pt x="737162" y="190043"/>
                  <a:pt x="741048" y="181806"/>
                  <a:pt x="743523" y="173145"/>
                </a:cubicBezTo>
                <a:cubicBezTo>
                  <a:pt x="746750" y="161852"/>
                  <a:pt x="748843" y="150255"/>
                  <a:pt x="752069" y="138962"/>
                </a:cubicBezTo>
                <a:cubicBezTo>
                  <a:pt x="754544" y="130300"/>
                  <a:pt x="758139" y="121986"/>
                  <a:pt x="760614" y="113324"/>
                </a:cubicBezTo>
                <a:cubicBezTo>
                  <a:pt x="762039" y="108338"/>
                  <a:pt x="772583" y="61188"/>
                  <a:pt x="777706" y="53504"/>
                </a:cubicBezTo>
                <a:cubicBezTo>
                  <a:pt x="784410" y="43448"/>
                  <a:pt x="792778" y="33735"/>
                  <a:pt x="803343" y="27866"/>
                </a:cubicBezTo>
                <a:cubicBezTo>
                  <a:pt x="820362" y="18411"/>
                  <a:pt x="866736" y="7745"/>
                  <a:pt x="888801" y="2229"/>
                </a:cubicBezTo>
                <a:cubicBezTo>
                  <a:pt x="922984" y="5078"/>
                  <a:pt x="957314" y="6520"/>
                  <a:pt x="991351" y="10775"/>
                </a:cubicBezTo>
                <a:cubicBezTo>
                  <a:pt x="1003005" y="12232"/>
                  <a:pt x="1013978" y="17220"/>
                  <a:pt x="1025534" y="19321"/>
                </a:cubicBezTo>
                <a:cubicBezTo>
                  <a:pt x="1045352" y="22924"/>
                  <a:pt x="1065415" y="25018"/>
                  <a:pt x="1085355" y="27866"/>
                </a:cubicBezTo>
                <a:cubicBezTo>
                  <a:pt x="1116689" y="25018"/>
                  <a:pt x="1147915" y="20464"/>
                  <a:pt x="1179358" y="19321"/>
                </a:cubicBezTo>
                <a:cubicBezTo>
                  <a:pt x="1602434" y="3937"/>
                  <a:pt x="1428667" y="36117"/>
                  <a:pt x="1598102" y="2229"/>
                </a:cubicBezTo>
                <a:cubicBezTo>
                  <a:pt x="1706349" y="5078"/>
                  <a:pt x="1815095" y="0"/>
                  <a:pt x="1922842" y="10775"/>
                </a:cubicBezTo>
                <a:cubicBezTo>
                  <a:pt x="1933062" y="11797"/>
                  <a:pt x="1933110" y="28736"/>
                  <a:pt x="1939934" y="36412"/>
                </a:cubicBezTo>
                <a:cubicBezTo>
                  <a:pt x="1955993" y="54478"/>
                  <a:pt x="1974117" y="70595"/>
                  <a:pt x="1991209" y="87687"/>
                </a:cubicBezTo>
                <a:cubicBezTo>
                  <a:pt x="2157329" y="253807"/>
                  <a:pt x="1921001" y="10273"/>
                  <a:pt x="2042484" y="156053"/>
                </a:cubicBezTo>
                <a:cubicBezTo>
                  <a:pt x="2049059" y="163943"/>
                  <a:pt x="2060859" y="165882"/>
                  <a:pt x="2068121" y="173145"/>
                </a:cubicBezTo>
                <a:cubicBezTo>
                  <a:pt x="2078192" y="183216"/>
                  <a:pt x="2085479" y="195738"/>
                  <a:pt x="2093758" y="207328"/>
                </a:cubicBezTo>
                <a:cubicBezTo>
                  <a:pt x="2099728" y="215686"/>
                  <a:pt x="2103587" y="225702"/>
                  <a:pt x="2110850" y="232965"/>
                </a:cubicBezTo>
                <a:cubicBezTo>
                  <a:pt x="2120921" y="243036"/>
                  <a:pt x="2133639" y="250057"/>
                  <a:pt x="2145033" y="258603"/>
                </a:cubicBezTo>
                <a:cubicBezTo>
                  <a:pt x="2162819" y="329744"/>
                  <a:pt x="2137905" y="262665"/>
                  <a:pt x="2179216" y="309878"/>
                </a:cubicBezTo>
                <a:cubicBezTo>
                  <a:pt x="2192743" y="325337"/>
                  <a:pt x="2201074" y="344719"/>
                  <a:pt x="2213399" y="361152"/>
                </a:cubicBezTo>
                <a:cubicBezTo>
                  <a:pt x="2246288" y="405004"/>
                  <a:pt x="2228965" y="385264"/>
                  <a:pt x="2264674" y="420973"/>
                </a:cubicBezTo>
                <a:cubicBezTo>
                  <a:pt x="2287463" y="489338"/>
                  <a:pt x="2253280" y="409579"/>
                  <a:pt x="2298857" y="455156"/>
                </a:cubicBezTo>
                <a:cubicBezTo>
                  <a:pt x="2305227" y="461526"/>
                  <a:pt x="2301776" y="473759"/>
                  <a:pt x="2307403" y="480793"/>
                </a:cubicBezTo>
                <a:cubicBezTo>
                  <a:pt x="2313819" y="488813"/>
                  <a:pt x="2324495" y="492188"/>
                  <a:pt x="2333041" y="497885"/>
                </a:cubicBezTo>
                <a:cubicBezTo>
                  <a:pt x="2351899" y="523029"/>
                  <a:pt x="2360512" y="537870"/>
                  <a:pt x="2384315" y="557706"/>
                </a:cubicBezTo>
                <a:cubicBezTo>
                  <a:pt x="2392205" y="564281"/>
                  <a:pt x="2400567" y="570626"/>
                  <a:pt x="2409953" y="574797"/>
                </a:cubicBezTo>
                <a:cubicBezTo>
                  <a:pt x="2426416" y="582114"/>
                  <a:pt x="2443749" y="587519"/>
                  <a:pt x="2461227" y="591889"/>
                </a:cubicBezTo>
                <a:cubicBezTo>
                  <a:pt x="2478037" y="596092"/>
                  <a:pt x="2495410" y="597586"/>
                  <a:pt x="2512502" y="600435"/>
                </a:cubicBezTo>
                <a:cubicBezTo>
                  <a:pt x="2526745" y="606132"/>
                  <a:pt x="2540189" y="614518"/>
                  <a:pt x="2555231" y="617526"/>
                </a:cubicBezTo>
                <a:cubicBezTo>
                  <a:pt x="2583303" y="623140"/>
                  <a:pt x="2612282" y="622521"/>
                  <a:pt x="2640689" y="626072"/>
                </a:cubicBezTo>
                <a:cubicBezTo>
                  <a:pt x="2657883" y="628221"/>
                  <a:pt x="2674933" y="631425"/>
                  <a:pt x="2691964" y="634618"/>
                </a:cubicBezTo>
                <a:cubicBezTo>
                  <a:pt x="2720517" y="639972"/>
                  <a:pt x="2749239" y="644663"/>
                  <a:pt x="2777422" y="651709"/>
                </a:cubicBezTo>
                <a:cubicBezTo>
                  <a:pt x="2788816" y="654558"/>
                  <a:pt x="2800049" y="658154"/>
                  <a:pt x="2811605" y="660255"/>
                </a:cubicBezTo>
                <a:cubicBezTo>
                  <a:pt x="2831489" y="663870"/>
                  <a:pt x="2900667" y="671839"/>
                  <a:pt x="2922700" y="677347"/>
                </a:cubicBezTo>
                <a:cubicBezTo>
                  <a:pt x="2940178" y="681717"/>
                  <a:pt x="2956719" y="689261"/>
                  <a:pt x="2973975" y="694438"/>
                </a:cubicBezTo>
                <a:cubicBezTo>
                  <a:pt x="2985225" y="697813"/>
                  <a:pt x="2996764" y="700135"/>
                  <a:pt x="3008158" y="702984"/>
                </a:cubicBezTo>
                <a:cubicBezTo>
                  <a:pt x="3016704" y="711530"/>
                  <a:pt x="3024511" y="720885"/>
                  <a:pt x="3033796" y="728622"/>
                </a:cubicBezTo>
                <a:cubicBezTo>
                  <a:pt x="3041686" y="735197"/>
                  <a:pt x="3051075" y="739743"/>
                  <a:pt x="3059433" y="745713"/>
                </a:cubicBezTo>
                <a:cubicBezTo>
                  <a:pt x="3071023" y="753991"/>
                  <a:pt x="3082897" y="761971"/>
                  <a:pt x="3093616" y="771350"/>
                </a:cubicBezTo>
                <a:cubicBezTo>
                  <a:pt x="3143527" y="815023"/>
                  <a:pt x="3107280" y="798695"/>
                  <a:pt x="3153437" y="814079"/>
                </a:cubicBezTo>
                <a:cubicBezTo>
                  <a:pt x="3159134" y="822625"/>
                  <a:pt x="3162508" y="833301"/>
                  <a:pt x="3170528" y="839717"/>
                </a:cubicBezTo>
                <a:cubicBezTo>
                  <a:pt x="3229498" y="886894"/>
                  <a:pt x="3164276" y="800427"/>
                  <a:pt x="3213257" y="873900"/>
                </a:cubicBezTo>
                <a:cubicBezTo>
                  <a:pt x="3218954" y="896689"/>
                  <a:pt x="3222921" y="919981"/>
                  <a:pt x="3230349" y="942266"/>
                </a:cubicBezTo>
                <a:cubicBezTo>
                  <a:pt x="3252034" y="1007321"/>
                  <a:pt x="3243908" y="975875"/>
                  <a:pt x="3255986" y="1036270"/>
                </a:cubicBezTo>
                <a:cubicBezTo>
                  <a:pt x="3253138" y="1061907"/>
                  <a:pt x="3253241" y="1088047"/>
                  <a:pt x="3247441" y="1113182"/>
                </a:cubicBezTo>
                <a:cubicBezTo>
                  <a:pt x="3244576" y="1125595"/>
                  <a:pt x="3239357" y="1138357"/>
                  <a:pt x="3230349" y="1147365"/>
                </a:cubicBezTo>
                <a:cubicBezTo>
                  <a:pt x="3188771" y="1188943"/>
                  <a:pt x="3173467" y="1182350"/>
                  <a:pt x="3119254" y="1190094"/>
                </a:cubicBezTo>
                <a:cubicBezTo>
                  <a:pt x="3039493" y="1187246"/>
                  <a:pt x="2959617" y="1186687"/>
                  <a:pt x="2879971" y="1181549"/>
                </a:cubicBezTo>
                <a:cubicBezTo>
                  <a:pt x="2870982" y="1180969"/>
                  <a:pt x="2863073" y="1175188"/>
                  <a:pt x="2854334" y="1173003"/>
                </a:cubicBezTo>
                <a:cubicBezTo>
                  <a:pt x="2830446" y="1167031"/>
                  <a:pt x="2783187" y="1159721"/>
                  <a:pt x="2760330" y="1155911"/>
                </a:cubicBezTo>
                <a:cubicBezTo>
                  <a:pt x="2688762" y="1108200"/>
                  <a:pt x="2793541" y="1172726"/>
                  <a:pt x="2615052" y="1121728"/>
                </a:cubicBezTo>
                <a:cubicBezTo>
                  <a:pt x="2595112" y="1116031"/>
                  <a:pt x="2575567" y="1108703"/>
                  <a:pt x="2555231" y="1104636"/>
                </a:cubicBezTo>
                <a:cubicBezTo>
                  <a:pt x="2532711" y="1100132"/>
                  <a:pt x="2509564" y="1099583"/>
                  <a:pt x="2486865" y="1096091"/>
                </a:cubicBezTo>
                <a:cubicBezTo>
                  <a:pt x="2357279" y="1076155"/>
                  <a:pt x="2590903" y="1097330"/>
                  <a:pt x="2315949" y="1078999"/>
                </a:cubicBezTo>
                <a:cubicBezTo>
                  <a:pt x="2298857" y="1067605"/>
                  <a:pt x="2284161" y="1051312"/>
                  <a:pt x="2264674" y="1044816"/>
                </a:cubicBezTo>
                <a:cubicBezTo>
                  <a:pt x="2256128" y="1041967"/>
                  <a:pt x="2247698" y="1038745"/>
                  <a:pt x="2239037" y="1036270"/>
                </a:cubicBezTo>
                <a:cubicBezTo>
                  <a:pt x="2163888" y="1014798"/>
                  <a:pt x="2240713" y="1039676"/>
                  <a:pt x="2179216" y="1019179"/>
                </a:cubicBezTo>
                <a:cubicBezTo>
                  <a:pt x="2167822" y="1010633"/>
                  <a:pt x="2155847" y="1002810"/>
                  <a:pt x="2145033" y="993541"/>
                </a:cubicBezTo>
                <a:cubicBezTo>
                  <a:pt x="2087462" y="944194"/>
                  <a:pt x="2150419" y="988586"/>
                  <a:pt x="2093758" y="950812"/>
                </a:cubicBezTo>
                <a:cubicBezTo>
                  <a:pt x="2066988" y="897270"/>
                  <a:pt x="2088011" y="934221"/>
                  <a:pt x="2051029" y="882446"/>
                </a:cubicBezTo>
                <a:cubicBezTo>
                  <a:pt x="2045059" y="874088"/>
                  <a:pt x="2040513" y="864698"/>
                  <a:pt x="2033938" y="856808"/>
                </a:cubicBezTo>
                <a:cubicBezTo>
                  <a:pt x="2026201" y="847524"/>
                  <a:pt x="2016846" y="839717"/>
                  <a:pt x="2008300" y="831171"/>
                </a:cubicBezTo>
                <a:cubicBezTo>
                  <a:pt x="2005452" y="822625"/>
                  <a:pt x="2004224" y="813355"/>
                  <a:pt x="1999755" y="805534"/>
                </a:cubicBezTo>
                <a:cubicBezTo>
                  <a:pt x="1984064" y="778074"/>
                  <a:pt x="1961997" y="759230"/>
                  <a:pt x="1939934" y="737167"/>
                </a:cubicBezTo>
                <a:cubicBezTo>
                  <a:pt x="1932984" y="716317"/>
                  <a:pt x="1930862" y="702458"/>
                  <a:pt x="1914297" y="685893"/>
                </a:cubicBezTo>
                <a:cubicBezTo>
                  <a:pt x="1907034" y="678630"/>
                  <a:pt x="1897205" y="674498"/>
                  <a:pt x="1888659" y="668801"/>
                </a:cubicBezTo>
                <a:cubicBezTo>
                  <a:pt x="1857034" y="605549"/>
                  <a:pt x="1889237" y="660949"/>
                  <a:pt x="1845930" y="608980"/>
                </a:cubicBezTo>
                <a:cubicBezTo>
                  <a:pt x="1839355" y="601090"/>
                  <a:pt x="1836101" y="590605"/>
                  <a:pt x="1828839" y="583343"/>
                </a:cubicBezTo>
                <a:cubicBezTo>
                  <a:pt x="1818240" y="572744"/>
                  <a:pt x="1783574" y="550318"/>
                  <a:pt x="1769018" y="540614"/>
                </a:cubicBezTo>
                <a:cubicBezTo>
                  <a:pt x="1755390" y="520171"/>
                  <a:pt x="1747226" y="504294"/>
                  <a:pt x="1726289" y="489339"/>
                </a:cubicBezTo>
                <a:cubicBezTo>
                  <a:pt x="1715923" y="481935"/>
                  <a:pt x="1703500" y="477945"/>
                  <a:pt x="1692106" y="472248"/>
                </a:cubicBezTo>
                <a:cubicBezTo>
                  <a:pt x="1683560" y="463702"/>
                  <a:pt x="1676137" y="453861"/>
                  <a:pt x="1666469" y="446610"/>
                </a:cubicBezTo>
                <a:cubicBezTo>
                  <a:pt x="1634180" y="422393"/>
                  <a:pt x="1629646" y="422942"/>
                  <a:pt x="1598102" y="412427"/>
                </a:cubicBezTo>
                <a:cubicBezTo>
                  <a:pt x="1496314" y="336087"/>
                  <a:pt x="1625737" y="426245"/>
                  <a:pt x="1529736" y="378244"/>
                </a:cubicBezTo>
                <a:cubicBezTo>
                  <a:pt x="1516997" y="371874"/>
                  <a:pt x="1507919" y="359673"/>
                  <a:pt x="1495553" y="352607"/>
                </a:cubicBezTo>
                <a:cubicBezTo>
                  <a:pt x="1471362" y="338784"/>
                  <a:pt x="1404651" y="336809"/>
                  <a:pt x="1393003" y="335515"/>
                </a:cubicBezTo>
                <a:cubicBezTo>
                  <a:pt x="1314569" y="309370"/>
                  <a:pt x="1359655" y="316630"/>
                  <a:pt x="1256270" y="326969"/>
                </a:cubicBezTo>
                <a:cubicBezTo>
                  <a:pt x="1247724" y="329818"/>
                  <a:pt x="1238690" y="331486"/>
                  <a:pt x="1230633" y="335515"/>
                </a:cubicBezTo>
                <a:cubicBezTo>
                  <a:pt x="1221447" y="340108"/>
                  <a:pt x="1213913" y="347511"/>
                  <a:pt x="1204996" y="352607"/>
                </a:cubicBezTo>
                <a:cubicBezTo>
                  <a:pt x="1193935" y="358927"/>
                  <a:pt x="1182207" y="364001"/>
                  <a:pt x="1170813" y="369698"/>
                </a:cubicBezTo>
                <a:cubicBezTo>
                  <a:pt x="1158311" y="388451"/>
                  <a:pt x="1143856" y="407836"/>
                  <a:pt x="1136629" y="429519"/>
                </a:cubicBezTo>
                <a:cubicBezTo>
                  <a:pt x="1132036" y="443299"/>
                  <a:pt x="1132677" y="458468"/>
                  <a:pt x="1128084" y="472248"/>
                </a:cubicBezTo>
                <a:cubicBezTo>
                  <a:pt x="1124056" y="484334"/>
                  <a:pt x="1116166" y="494790"/>
                  <a:pt x="1110992" y="506431"/>
                </a:cubicBezTo>
                <a:cubicBezTo>
                  <a:pt x="1104762" y="520449"/>
                  <a:pt x="1099597" y="534917"/>
                  <a:pt x="1093900" y="549160"/>
                </a:cubicBezTo>
                <a:lnTo>
                  <a:pt x="1076809" y="634618"/>
                </a:lnTo>
                <a:lnTo>
                  <a:pt x="1068263" y="677347"/>
                </a:lnTo>
                <a:cubicBezTo>
                  <a:pt x="1065414" y="768502"/>
                  <a:pt x="1067291" y="859928"/>
                  <a:pt x="1059717" y="950812"/>
                </a:cubicBezTo>
                <a:cubicBezTo>
                  <a:pt x="1058659" y="963507"/>
                  <a:pt x="1046287" y="972793"/>
                  <a:pt x="1042626" y="984995"/>
                </a:cubicBezTo>
                <a:cubicBezTo>
                  <a:pt x="1037647" y="1001592"/>
                  <a:pt x="1037839" y="1019355"/>
                  <a:pt x="1034080" y="1036270"/>
                </a:cubicBezTo>
                <a:cubicBezTo>
                  <a:pt x="1032126" y="1045063"/>
                  <a:pt x="1028009" y="1053246"/>
                  <a:pt x="1025534" y="1061907"/>
                </a:cubicBezTo>
                <a:cubicBezTo>
                  <a:pt x="1014756" y="1099630"/>
                  <a:pt x="1020739" y="1088936"/>
                  <a:pt x="1008442" y="1121728"/>
                </a:cubicBezTo>
                <a:cubicBezTo>
                  <a:pt x="1003056" y="1136091"/>
                  <a:pt x="996202" y="1149904"/>
                  <a:pt x="991351" y="1164457"/>
                </a:cubicBezTo>
                <a:cubicBezTo>
                  <a:pt x="987637" y="1175599"/>
                  <a:pt x="986929" y="1187643"/>
                  <a:pt x="982805" y="1198640"/>
                </a:cubicBezTo>
                <a:cubicBezTo>
                  <a:pt x="978332" y="1210568"/>
                  <a:pt x="970444" y="1220995"/>
                  <a:pt x="965713" y="1232823"/>
                </a:cubicBezTo>
                <a:cubicBezTo>
                  <a:pt x="959022" y="1249551"/>
                  <a:pt x="959432" y="1269685"/>
                  <a:pt x="948622" y="1284098"/>
                </a:cubicBezTo>
                <a:cubicBezTo>
                  <a:pt x="940076" y="1295492"/>
                  <a:pt x="931263" y="1306691"/>
                  <a:pt x="922985" y="1318281"/>
                </a:cubicBezTo>
                <a:cubicBezTo>
                  <a:pt x="917015" y="1326639"/>
                  <a:pt x="913156" y="1336656"/>
                  <a:pt x="905893" y="1343919"/>
                </a:cubicBezTo>
                <a:cubicBezTo>
                  <a:pt x="898631" y="1351181"/>
                  <a:pt x="888802" y="1355313"/>
                  <a:pt x="880256" y="1361010"/>
                </a:cubicBezTo>
                <a:cubicBezTo>
                  <a:pt x="859935" y="1421972"/>
                  <a:pt x="888750" y="1348269"/>
                  <a:pt x="846072" y="1412285"/>
                </a:cubicBezTo>
                <a:cubicBezTo>
                  <a:pt x="813048" y="1461820"/>
                  <a:pt x="869230" y="1416787"/>
                  <a:pt x="811889" y="1455014"/>
                </a:cubicBezTo>
                <a:cubicBezTo>
                  <a:pt x="762908" y="1528487"/>
                  <a:pt x="828130" y="1442020"/>
                  <a:pt x="769160" y="1489197"/>
                </a:cubicBezTo>
                <a:cubicBezTo>
                  <a:pt x="761140" y="1495613"/>
                  <a:pt x="759332" y="1507572"/>
                  <a:pt x="752069" y="1514835"/>
                </a:cubicBezTo>
                <a:cubicBezTo>
                  <a:pt x="744806" y="1522098"/>
                  <a:pt x="734977" y="1526229"/>
                  <a:pt x="726431" y="1531926"/>
                </a:cubicBezTo>
                <a:cubicBezTo>
                  <a:pt x="720734" y="1540472"/>
                  <a:pt x="716603" y="1550301"/>
                  <a:pt x="709340" y="1557564"/>
                </a:cubicBezTo>
                <a:cubicBezTo>
                  <a:pt x="695464" y="1571440"/>
                  <a:pt x="665152" y="1582814"/>
                  <a:pt x="649519" y="1591747"/>
                </a:cubicBezTo>
                <a:cubicBezTo>
                  <a:pt x="640602" y="1596843"/>
                  <a:pt x="632239" y="1602868"/>
                  <a:pt x="623882" y="1608838"/>
                </a:cubicBezTo>
                <a:cubicBezTo>
                  <a:pt x="612292" y="1617117"/>
                  <a:pt x="602438" y="1628106"/>
                  <a:pt x="589699" y="1634476"/>
                </a:cubicBezTo>
                <a:cubicBezTo>
                  <a:pt x="579194" y="1639729"/>
                  <a:pt x="566910" y="1640173"/>
                  <a:pt x="555515" y="1643022"/>
                </a:cubicBezTo>
                <a:cubicBezTo>
                  <a:pt x="546969" y="1651568"/>
                  <a:pt x="540443" y="1662790"/>
                  <a:pt x="529878" y="1668659"/>
                </a:cubicBezTo>
                <a:cubicBezTo>
                  <a:pt x="514129" y="1677408"/>
                  <a:pt x="495695" y="1680053"/>
                  <a:pt x="478603" y="1685750"/>
                </a:cubicBezTo>
                <a:cubicBezTo>
                  <a:pt x="470057" y="1688599"/>
                  <a:pt x="460461" y="1689299"/>
                  <a:pt x="452966" y="1694296"/>
                </a:cubicBezTo>
                <a:cubicBezTo>
                  <a:pt x="444420" y="1699993"/>
                  <a:pt x="436515" y="1706795"/>
                  <a:pt x="427328" y="1711388"/>
                </a:cubicBezTo>
                <a:cubicBezTo>
                  <a:pt x="415065" y="1717520"/>
                  <a:pt x="378465" y="1725740"/>
                  <a:pt x="367508" y="1728479"/>
                </a:cubicBezTo>
                <a:cubicBezTo>
                  <a:pt x="358962" y="1734176"/>
                  <a:pt x="351057" y="1740978"/>
                  <a:pt x="341870" y="1745571"/>
                </a:cubicBezTo>
                <a:cubicBezTo>
                  <a:pt x="285879" y="1773567"/>
                  <a:pt x="196654" y="1741529"/>
                  <a:pt x="153863" y="1737025"/>
                </a:cubicBezTo>
                <a:cubicBezTo>
                  <a:pt x="142469" y="1731328"/>
                  <a:pt x="127971" y="1729606"/>
                  <a:pt x="119680" y="1719934"/>
                </a:cubicBezTo>
                <a:cubicBezTo>
                  <a:pt x="43020" y="1630498"/>
                  <a:pt x="152680" y="1710601"/>
                  <a:pt x="76951" y="1660113"/>
                </a:cubicBezTo>
                <a:cubicBezTo>
                  <a:pt x="46683" y="1614713"/>
                  <a:pt x="70643" y="1654467"/>
                  <a:pt x="42768" y="1591747"/>
                </a:cubicBezTo>
                <a:cubicBezTo>
                  <a:pt x="37594" y="1580106"/>
                  <a:pt x="30694" y="1569273"/>
                  <a:pt x="25676" y="1557564"/>
                </a:cubicBezTo>
                <a:cubicBezTo>
                  <a:pt x="22127" y="1549284"/>
                  <a:pt x="21159" y="1539983"/>
                  <a:pt x="17130" y="1531926"/>
                </a:cubicBezTo>
                <a:cubicBezTo>
                  <a:pt x="12537" y="1522740"/>
                  <a:pt x="5736" y="1514835"/>
                  <a:pt x="39" y="1506289"/>
                </a:cubicBezTo>
                <a:cubicBezTo>
                  <a:pt x="2888" y="1480652"/>
                  <a:pt x="0" y="1453702"/>
                  <a:pt x="8585" y="1429377"/>
                </a:cubicBezTo>
                <a:cubicBezTo>
                  <a:pt x="29337" y="1370579"/>
                  <a:pt x="39432" y="1368930"/>
                  <a:pt x="76951" y="1343919"/>
                </a:cubicBezTo>
                <a:cubicBezTo>
                  <a:pt x="85497" y="1332525"/>
                  <a:pt x="94310" y="1321326"/>
                  <a:pt x="102588" y="1309736"/>
                </a:cubicBezTo>
                <a:cubicBezTo>
                  <a:pt x="108558" y="1301378"/>
                  <a:pt x="82648" y="1328251"/>
                  <a:pt x="94042" y="1318281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1200" y="1828800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6 carbon parent</a:t>
            </a:r>
          </a:p>
          <a:p>
            <a:r>
              <a:rPr lang="en-US" sz="3200" dirty="0"/>
              <a:t>w</a:t>
            </a:r>
            <a:r>
              <a:rPr lang="en-US" sz="3200" dirty="0" smtClean="0"/>
              <a:t>hich is…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124200"/>
            <a:ext cx="2438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hexane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67000" y="3733800"/>
            <a:ext cx="381000" cy="2286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" y="5562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2,3,3,4-tetramethyl</a:t>
            </a:r>
            <a:r>
              <a:rPr lang="en-US" sz="3600" b="1" dirty="0">
                <a:solidFill>
                  <a:srgbClr val="FF0000"/>
                </a:solidFill>
              </a:rPr>
              <a:t>hexane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23981"/>
            <a:ext cx="67373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600200" y="1219200"/>
          <a:ext cx="390348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ChemSketch" r:id="rId3" imgW="1624584" imgH="731520" progId="ACD.ChemSketch.20">
                  <p:embed/>
                </p:oleObj>
              </mc:Choice>
              <mc:Fallback>
                <p:oleObj name="ChemSketch" r:id="rId3" imgW="1624584" imgH="731520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3903483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953000" y="32766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Find :</a:t>
            </a:r>
          </a:p>
          <a:p>
            <a:r>
              <a:rPr lang="en-US" sz="3200" dirty="0" smtClean="0"/>
              <a:t>The longest parent chain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18288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13 carbon parent,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hich is…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447800" y="1752600"/>
            <a:ext cx="152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24600" y="3200400"/>
            <a:ext cx="2133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tridecane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5029200"/>
            <a:ext cx="54976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3,3,4,11-tetramethyl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tridecane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191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 Name me the IUPAC way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58674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same distance to first branch point, pick one which leads to lower sum of </a:t>
            </a:r>
            <a:r>
              <a:rPr lang="en-US" sz="2800" dirty="0" err="1" smtClean="0"/>
              <a:t>locants</a:t>
            </a:r>
            <a:r>
              <a:rPr lang="en-US" sz="2800" dirty="0" smtClean="0"/>
              <a:t>  (rule not in text)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4495800" y="3581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1</a:t>
            </a:r>
            <a:r>
              <a:rPr lang="en-US" sz="3200" b="1" dirty="0" smtClean="0"/>
              <a:t>  ??</a:t>
            </a:r>
            <a:endParaRPr lang="en-US" sz="3200" b="1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334000" y="3352800"/>
            <a:ext cx="762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41" idx="133"/>
          </p:cNvCxnSpPr>
          <p:nvPr/>
        </p:nvCxnSpPr>
        <p:spPr>
          <a:xfrm flipV="1">
            <a:off x="1066800" y="2187723"/>
            <a:ext cx="343256" cy="55547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3400" y="2743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990600" y="2819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??</a:t>
            </a:r>
            <a:endParaRPr lang="en-US" sz="3600" b="1" dirty="0"/>
          </a:p>
        </p:txBody>
      </p:sp>
      <p:sp>
        <p:nvSpPr>
          <p:cNvPr id="41" name="Freeform 40"/>
          <p:cNvSpPr/>
          <p:nvPr/>
        </p:nvSpPr>
        <p:spPr>
          <a:xfrm>
            <a:off x="1241994" y="1546789"/>
            <a:ext cx="4270043" cy="1888620"/>
          </a:xfrm>
          <a:custGeom>
            <a:avLst/>
            <a:gdLst>
              <a:gd name="connsiteX0" fmla="*/ 14238 w 4270043"/>
              <a:gd name="connsiteY0" fmla="*/ 461473 h 1888620"/>
              <a:gd name="connsiteX1" fmla="*/ 31329 w 4270043"/>
              <a:gd name="connsiteY1" fmla="*/ 427290 h 1888620"/>
              <a:gd name="connsiteX2" fmla="*/ 65513 w 4270043"/>
              <a:gd name="connsiteY2" fmla="*/ 376015 h 1888620"/>
              <a:gd name="connsiteX3" fmla="*/ 82604 w 4270043"/>
              <a:gd name="connsiteY3" fmla="*/ 341832 h 1888620"/>
              <a:gd name="connsiteX4" fmla="*/ 91150 w 4270043"/>
              <a:gd name="connsiteY4" fmla="*/ 316194 h 1888620"/>
              <a:gd name="connsiteX5" fmla="*/ 116787 w 4270043"/>
              <a:gd name="connsiteY5" fmla="*/ 290557 h 1888620"/>
              <a:gd name="connsiteX6" fmla="*/ 133879 w 4270043"/>
              <a:gd name="connsiteY6" fmla="*/ 264919 h 1888620"/>
              <a:gd name="connsiteX7" fmla="*/ 159516 w 4270043"/>
              <a:gd name="connsiteY7" fmla="*/ 230736 h 1888620"/>
              <a:gd name="connsiteX8" fmla="*/ 176608 w 4270043"/>
              <a:gd name="connsiteY8" fmla="*/ 205099 h 1888620"/>
              <a:gd name="connsiteX9" fmla="*/ 202245 w 4270043"/>
              <a:gd name="connsiteY9" fmla="*/ 179461 h 1888620"/>
              <a:gd name="connsiteX10" fmla="*/ 227883 w 4270043"/>
              <a:gd name="connsiteY10" fmla="*/ 145278 h 1888620"/>
              <a:gd name="connsiteX11" fmla="*/ 270612 w 4270043"/>
              <a:gd name="connsiteY11" fmla="*/ 94004 h 1888620"/>
              <a:gd name="connsiteX12" fmla="*/ 330432 w 4270043"/>
              <a:gd name="connsiteY12" fmla="*/ 34183 h 1888620"/>
              <a:gd name="connsiteX13" fmla="*/ 356070 w 4270043"/>
              <a:gd name="connsiteY13" fmla="*/ 17091 h 1888620"/>
              <a:gd name="connsiteX14" fmla="*/ 381707 w 4270043"/>
              <a:gd name="connsiteY14" fmla="*/ 0 h 1888620"/>
              <a:gd name="connsiteX15" fmla="*/ 706447 w 4270043"/>
              <a:gd name="connsiteY15" fmla="*/ 8546 h 1888620"/>
              <a:gd name="connsiteX16" fmla="*/ 774813 w 4270043"/>
              <a:gd name="connsiteY16" fmla="*/ 17091 h 1888620"/>
              <a:gd name="connsiteX17" fmla="*/ 800451 w 4270043"/>
              <a:gd name="connsiteY17" fmla="*/ 42729 h 1888620"/>
              <a:gd name="connsiteX18" fmla="*/ 843180 w 4270043"/>
              <a:gd name="connsiteY18" fmla="*/ 76912 h 1888620"/>
              <a:gd name="connsiteX19" fmla="*/ 877363 w 4270043"/>
              <a:gd name="connsiteY19" fmla="*/ 153824 h 1888620"/>
              <a:gd name="connsiteX20" fmla="*/ 885909 w 4270043"/>
              <a:gd name="connsiteY20" fmla="*/ 196553 h 1888620"/>
              <a:gd name="connsiteX21" fmla="*/ 894455 w 4270043"/>
              <a:gd name="connsiteY21" fmla="*/ 222190 h 1888620"/>
              <a:gd name="connsiteX22" fmla="*/ 911546 w 4270043"/>
              <a:gd name="connsiteY22" fmla="*/ 307648 h 1888620"/>
              <a:gd name="connsiteX23" fmla="*/ 937184 w 4270043"/>
              <a:gd name="connsiteY23" fmla="*/ 367469 h 1888620"/>
              <a:gd name="connsiteX24" fmla="*/ 945729 w 4270043"/>
              <a:gd name="connsiteY24" fmla="*/ 487110 h 1888620"/>
              <a:gd name="connsiteX25" fmla="*/ 954275 w 4270043"/>
              <a:gd name="connsiteY25" fmla="*/ 521293 h 1888620"/>
              <a:gd name="connsiteX26" fmla="*/ 979913 w 4270043"/>
              <a:gd name="connsiteY26" fmla="*/ 598205 h 1888620"/>
              <a:gd name="connsiteX27" fmla="*/ 988458 w 4270043"/>
              <a:gd name="connsiteY27" fmla="*/ 623843 h 1888620"/>
              <a:gd name="connsiteX28" fmla="*/ 997004 w 4270043"/>
              <a:gd name="connsiteY28" fmla="*/ 658026 h 1888620"/>
              <a:gd name="connsiteX29" fmla="*/ 1022642 w 4270043"/>
              <a:gd name="connsiteY29" fmla="*/ 666572 h 1888620"/>
              <a:gd name="connsiteX30" fmla="*/ 1073916 w 4270043"/>
              <a:gd name="connsiteY30" fmla="*/ 658026 h 1888620"/>
              <a:gd name="connsiteX31" fmla="*/ 1108099 w 4270043"/>
              <a:gd name="connsiteY31" fmla="*/ 640934 h 1888620"/>
              <a:gd name="connsiteX32" fmla="*/ 1817400 w 4270043"/>
              <a:gd name="connsiteY32" fmla="*/ 632389 h 1888620"/>
              <a:gd name="connsiteX33" fmla="*/ 1860129 w 4270043"/>
              <a:gd name="connsiteY33" fmla="*/ 623843 h 1888620"/>
              <a:gd name="connsiteX34" fmla="*/ 1894313 w 4270043"/>
              <a:gd name="connsiteY34" fmla="*/ 615297 h 1888620"/>
              <a:gd name="connsiteX35" fmla="*/ 2107957 w 4270043"/>
              <a:gd name="connsiteY35" fmla="*/ 606751 h 1888620"/>
              <a:gd name="connsiteX36" fmla="*/ 2552339 w 4270043"/>
              <a:gd name="connsiteY36" fmla="*/ 598205 h 1888620"/>
              <a:gd name="connsiteX37" fmla="*/ 2945445 w 4270043"/>
              <a:gd name="connsiteY37" fmla="*/ 606751 h 1888620"/>
              <a:gd name="connsiteX38" fmla="*/ 2971083 w 4270043"/>
              <a:gd name="connsiteY38" fmla="*/ 615297 h 1888620"/>
              <a:gd name="connsiteX39" fmla="*/ 3133453 w 4270043"/>
              <a:gd name="connsiteY39" fmla="*/ 623843 h 1888620"/>
              <a:gd name="connsiteX40" fmla="*/ 3210365 w 4270043"/>
              <a:gd name="connsiteY40" fmla="*/ 649480 h 1888620"/>
              <a:gd name="connsiteX41" fmla="*/ 3261640 w 4270043"/>
              <a:gd name="connsiteY41" fmla="*/ 683663 h 1888620"/>
              <a:gd name="connsiteX42" fmla="*/ 3287277 w 4270043"/>
              <a:gd name="connsiteY42" fmla="*/ 700755 h 1888620"/>
              <a:gd name="connsiteX43" fmla="*/ 3321460 w 4270043"/>
              <a:gd name="connsiteY43" fmla="*/ 726392 h 1888620"/>
              <a:gd name="connsiteX44" fmla="*/ 3355643 w 4270043"/>
              <a:gd name="connsiteY44" fmla="*/ 743484 h 1888620"/>
              <a:gd name="connsiteX45" fmla="*/ 3406918 w 4270043"/>
              <a:gd name="connsiteY45" fmla="*/ 777667 h 1888620"/>
              <a:gd name="connsiteX46" fmla="*/ 3441101 w 4270043"/>
              <a:gd name="connsiteY46" fmla="*/ 794759 h 1888620"/>
              <a:gd name="connsiteX47" fmla="*/ 3466739 w 4270043"/>
              <a:gd name="connsiteY47" fmla="*/ 820396 h 1888620"/>
              <a:gd name="connsiteX48" fmla="*/ 3509468 w 4270043"/>
              <a:gd name="connsiteY48" fmla="*/ 854579 h 1888620"/>
              <a:gd name="connsiteX49" fmla="*/ 3594926 w 4270043"/>
              <a:gd name="connsiteY49" fmla="*/ 905854 h 1888620"/>
              <a:gd name="connsiteX50" fmla="*/ 3620563 w 4270043"/>
              <a:gd name="connsiteY50" fmla="*/ 931491 h 1888620"/>
              <a:gd name="connsiteX51" fmla="*/ 3646200 w 4270043"/>
              <a:gd name="connsiteY51" fmla="*/ 965675 h 1888620"/>
              <a:gd name="connsiteX52" fmla="*/ 3680384 w 4270043"/>
              <a:gd name="connsiteY52" fmla="*/ 991312 h 1888620"/>
              <a:gd name="connsiteX53" fmla="*/ 3706021 w 4270043"/>
              <a:gd name="connsiteY53" fmla="*/ 1025495 h 1888620"/>
              <a:gd name="connsiteX54" fmla="*/ 3731658 w 4270043"/>
              <a:gd name="connsiteY54" fmla="*/ 1051132 h 1888620"/>
              <a:gd name="connsiteX55" fmla="*/ 3774387 w 4270043"/>
              <a:gd name="connsiteY55" fmla="*/ 1110953 h 1888620"/>
              <a:gd name="connsiteX56" fmla="*/ 3800025 w 4270043"/>
              <a:gd name="connsiteY56" fmla="*/ 1119499 h 1888620"/>
              <a:gd name="connsiteX57" fmla="*/ 3842754 w 4270043"/>
              <a:gd name="connsiteY57" fmla="*/ 1170774 h 1888620"/>
              <a:gd name="connsiteX58" fmla="*/ 3868391 w 4270043"/>
              <a:gd name="connsiteY58" fmla="*/ 1196411 h 1888620"/>
              <a:gd name="connsiteX59" fmla="*/ 3919666 w 4270043"/>
              <a:gd name="connsiteY59" fmla="*/ 1290415 h 1888620"/>
              <a:gd name="connsiteX60" fmla="*/ 3928212 w 4270043"/>
              <a:gd name="connsiteY60" fmla="*/ 1316052 h 1888620"/>
              <a:gd name="connsiteX61" fmla="*/ 3945303 w 4270043"/>
              <a:gd name="connsiteY61" fmla="*/ 1384418 h 1888620"/>
              <a:gd name="connsiteX62" fmla="*/ 3988032 w 4270043"/>
              <a:gd name="connsiteY62" fmla="*/ 1444239 h 1888620"/>
              <a:gd name="connsiteX63" fmla="*/ 4005124 w 4270043"/>
              <a:gd name="connsiteY63" fmla="*/ 1469876 h 1888620"/>
              <a:gd name="connsiteX64" fmla="*/ 4056399 w 4270043"/>
              <a:gd name="connsiteY64" fmla="*/ 1504060 h 1888620"/>
              <a:gd name="connsiteX65" fmla="*/ 4150402 w 4270043"/>
              <a:gd name="connsiteY65" fmla="*/ 1572426 h 1888620"/>
              <a:gd name="connsiteX66" fmla="*/ 4193131 w 4270043"/>
              <a:gd name="connsiteY66" fmla="*/ 1615155 h 1888620"/>
              <a:gd name="connsiteX67" fmla="*/ 4235860 w 4270043"/>
              <a:gd name="connsiteY67" fmla="*/ 1657884 h 1888620"/>
              <a:gd name="connsiteX68" fmla="*/ 4244406 w 4270043"/>
              <a:gd name="connsiteY68" fmla="*/ 1683521 h 1888620"/>
              <a:gd name="connsiteX69" fmla="*/ 4261498 w 4270043"/>
              <a:gd name="connsiteY69" fmla="*/ 1709159 h 1888620"/>
              <a:gd name="connsiteX70" fmla="*/ 4270043 w 4270043"/>
              <a:gd name="connsiteY70" fmla="*/ 1743342 h 1888620"/>
              <a:gd name="connsiteX71" fmla="*/ 4261498 w 4270043"/>
              <a:gd name="connsiteY71" fmla="*/ 1811708 h 1888620"/>
              <a:gd name="connsiteX72" fmla="*/ 4210223 w 4270043"/>
              <a:gd name="connsiteY72" fmla="*/ 1837346 h 1888620"/>
              <a:gd name="connsiteX73" fmla="*/ 4184585 w 4270043"/>
              <a:gd name="connsiteY73" fmla="*/ 1854437 h 1888620"/>
              <a:gd name="connsiteX74" fmla="*/ 4064944 w 4270043"/>
              <a:gd name="connsiteY74" fmla="*/ 1871529 h 1888620"/>
              <a:gd name="connsiteX75" fmla="*/ 4005124 w 4270043"/>
              <a:gd name="connsiteY75" fmla="*/ 1888620 h 1888620"/>
              <a:gd name="connsiteX76" fmla="*/ 3902574 w 4270043"/>
              <a:gd name="connsiteY76" fmla="*/ 1880075 h 1888620"/>
              <a:gd name="connsiteX77" fmla="*/ 3825662 w 4270043"/>
              <a:gd name="connsiteY77" fmla="*/ 1854437 h 1888620"/>
              <a:gd name="connsiteX78" fmla="*/ 3800025 w 4270043"/>
              <a:gd name="connsiteY78" fmla="*/ 1845891 h 1888620"/>
              <a:gd name="connsiteX79" fmla="*/ 3765842 w 4270043"/>
              <a:gd name="connsiteY79" fmla="*/ 1828800 h 1888620"/>
              <a:gd name="connsiteX80" fmla="*/ 3706021 w 4270043"/>
              <a:gd name="connsiteY80" fmla="*/ 1794617 h 1888620"/>
              <a:gd name="connsiteX81" fmla="*/ 3654746 w 4270043"/>
              <a:gd name="connsiteY81" fmla="*/ 1751888 h 1888620"/>
              <a:gd name="connsiteX82" fmla="*/ 3612017 w 4270043"/>
              <a:gd name="connsiteY82" fmla="*/ 1700613 h 1888620"/>
              <a:gd name="connsiteX83" fmla="*/ 3594926 w 4270043"/>
              <a:gd name="connsiteY83" fmla="*/ 1666430 h 1888620"/>
              <a:gd name="connsiteX84" fmla="*/ 3560742 w 4270043"/>
              <a:gd name="connsiteY84" fmla="*/ 1615155 h 1888620"/>
              <a:gd name="connsiteX85" fmla="*/ 3543651 w 4270043"/>
              <a:gd name="connsiteY85" fmla="*/ 1495514 h 1888620"/>
              <a:gd name="connsiteX86" fmla="*/ 3526559 w 4270043"/>
              <a:gd name="connsiteY86" fmla="*/ 1435693 h 1888620"/>
              <a:gd name="connsiteX87" fmla="*/ 3518013 w 4270043"/>
              <a:gd name="connsiteY87" fmla="*/ 1401510 h 1888620"/>
              <a:gd name="connsiteX88" fmla="*/ 3500922 w 4270043"/>
              <a:gd name="connsiteY88" fmla="*/ 1375873 h 1888620"/>
              <a:gd name="connsiteX89" fmla="*/ 3492376 w 4270043"/>
              <a:gd name="connsiteY89" fmla="*/ 1341690 h 1888620"/>
              <a:gd name="connsiteX90" fmla="*/ 3424010 w 4270043"/>
              <a:gd name="connsiteY90" fmla="*/ 1264777 h 1888620"/>
              <a:gd name="connsiteX91" fmla="*/ 3355643 w 4270043"/>
              <a:gd name="connsiteY91" fmla="*/ 1247686 h 1888620"/>
              <a:gd name="connsiteX92" fmla="*/ 3253094 w 4270043"/>
              <a:gd name="connsiteY92" fmla="*/ 1213503 h 1888620"/>
              <a:gd name="connsiteX93" fmla="*/ 3218911 w 4270043"/>
              <a:gd name="connsiteY93" fmla="*/ 1196411 h 1888620"/>
              <a:gd name="connsiteX94" fmla="*/ 3159090 w 4270043"/>
              <a:gd name="connsiteY94" fmla="*/ 1187865 h 1888620"/>
              <a:gd name="connsiteX95" fmla="*/ 3047995 w 4270043"/>
              <a:gd name="connsiteY95" fmla="*/ 1162228 h 1888620"/>
              <a:gd name="connsiteX96" fmla="*/ 2971083 w 4270043"/>
              <a:gd name="connsiteY96" fmla="*/ 1136590 h 1888620"/>
              <a:gd name="connsiteX97" fmla="*/ 2825804 w 4270043"/>
              <a:gd name="connsiteY97" fmla="*/ 1110953 h 1888620"/>
              <a:gd name="connsiteX98" fmla="*/ 2774529 w 4270043"/>
              <a:gd name="connsiteY98" fmla="*/ 1102407 h 1888620"/>
              <a:gd name="connsiteX99" fmla="*/ 2629251 w 4270043"/>
              <a:gd name="connsiteY99" fmla="*/ 1085316 h 1888620"/>
              <a:gd name="connsiteX100" fmla="*/ 2389969 w 4270043"/>
              <a:gd name="connsiteY100" fmla="*/ 1093861 h 1888620"/>
              <a:gd name="connsiteX101" fmla="*/ 2321602 w 4270043"/>
              <a:gd name="connsiteY101" fmla="*/ 1110953 h 1888620"/>
              <a:gd name="connsiteX102" fmla="*/ 2287419 w 4270043"/>
              <a:gd name="connsiteY102" fmla="*/ 1119499 h 1888620"/>
              <a:gd name="connsiteX103" fmla="*/ 2227599 w 4270043"/>
              <a:gd name="connsiteY103" fmla="*/ 1145136 h 1888620"/>
              <a:gd name="connsiteX104" fmla="*/ 2193415 w 4270043"/>
              <a:gd name="connsiteY104" fmla="*/ 1153682 h 1888620"/>
              <a:gd name="connsiteX105" fmla="*/ 2073774 w 4270043"/>
              <a:gd name="connsiteY105" fmla="*/ 1162228 h 1888620"/>
              <a:gd name="connsiteX106" fmla="*/ 1971225 w 4270043"/>
              <a:gd name="connsiteY106" fmla="*/ 1170774 h 1888620"/>
              <a:gd name="connsiteX107" fmla="*/ 1586664 w 4270043"/>
              <a:gd name="connsiteY107" fmla="*/ 1187865 h 1888620"/>
              <a:gd name="connsiteX108" fmla="*/ 1185012 w 4270043"/>
              <a:gd name="connsiteY108" fmla="*/ 1179319 h 1888620"/>
              <a:gd name="connsiteX109" fmla="*/ 1159374 w 4270043"/>
              <a:gd name="connsiteY109" fmla="*/ 1162228 h 1888620"/>
              <a:gd name="connsiteX110" fmla="*/ 1073916 w 4270043"/>
              <a:gd name="connsiteY110" fmla="*/ 1128045 h 1888620"/>
              <a:gd name="connsiteX111" fmla="*/ 1048279 w 4270043"/>
              <a:gd name="connsiteY111" fmla="*/ 1110953 h 1888620"/>
              <a:gd name="connsiteX112" fmla="*/ 1022642 w 4270043"/>
              <a:gd name="connsiteY112" fmla="*/ 1085316 h 1888620"/>
              <a:gd name="connsiteX113" fmla="*/ 971367 w 4270043"/>
              <a:gd name="connsiteY113" fmla="*/ 1068224 h 1888620"/>
              <a:gd name="connsiteX114" fmla="*/ 945729 w 4270043"/>
              <a:gd name="connsiteY114" fmla="*/ 1042587 h 1888620"/>
              <a:gd name="connsiteX115" fmla="*/ 920092 w 4270043"/>
              <a:gd name="connsiteY115" fmla="*/ 1025495 h 1888620"/>
              <a:gd name="connsiteX116" fmla="*/ 885909 w 4270043"/>
              <a:gd name="connsiteY116" fmla="*/ 999858 h 1888620"/>
              <a:gd name="connsiteX117" fmla="*/ 860271 w 4270043"/>
              <a:gd name="connsiteY117" fmla="*/ 982766 h 1888620"/>
              <a:gd name="connsiteX118" fmla="*/ 808997 w 4270043"/>
              <a:gd name="connsiteY118" fmla="*/ 940037 h 1888620"/>
              <a:gd name="connsiteX119" fmla="*/ 783359 w 4270043"/>
              <a:gd name="connsiteY119" fmla="*/ 888762 h 1888620"/>
              <a:gd name="connsiteX120" fmla="*/ 766268 w 4270043"/>
              <a:gd name="connsiteY120" fmla="*/ 863125 h 1888620"/>
              <a:gd name="connsiteX121" fmla="*/ 757722 w 4270043"/>
              <a:gd name="connsiteY121" fmla="*/ 837488 h 1888620"/>
              <a:gd name="connsiteX122" fmla="*/ 740630 w 4270043"/>
              <a:gd name="connsiteY122" fmla="*/ 769121 h 1888620"/>
              <a:gd name="connsiteX123" fmla="*/ 723539 w 4270043"/>
              <a:gd name="connsiteY123" fmla="*/ 709301 h 1888620"/>
              <a:gd name="connsiteX124" fmla="*/ 697901 w 4270043"/>
              <a:gd name="connsiteY124" fmla="*/ 589660 h 1888620"/>
              <a:gd name="connsiteX125" fmla="*/ 689356 w 4270043"/>
              <a:gd name="connsiteY125" fmla="*/ 546931 h 1888620"/>
              <a:gd name="connsiteX126" fmla="*/ 680810 w 4270043"/>
              <a:gd name="connsiteY126" fmla="*/ 521293 h 1888620"/>
              <a:gd name="connsiteX127" fmla="*/ 646627 w 4270043"/>
              <a:gd name="connsiteY127" fmla="*/ 512747 h 1888620"/>
              <a:gd name="connsiteX128" fmla="*/ 595352 w 4270043"/>
              <a:gd name="connsiteY128" fmla="*/ 529839 h 1888620"/>
              <a:gd name="connsiteX129" fmla="*/ 535531 w 4270043"/>
              <a:gd name="connsiteY129" fmla="*/ 581114 h 1888620"/>
              <a:gd name="connsiteX130" fmla="*/ 475711 w 4270043"/>
              <a:gd name="connsiteY130" fmla="*/ 598205 h 1888620"/>
              <a:gd name="connsiteX131" fmla="*/ 424436 w 4270043"/>
              <a:gd name="connsiteY131" fmla="*/ 632389 h 1888620"/>
              <a:gd name="connsiteX132" fmla="*/ 398799 w 4270043"/>
              <a:gd name="connsiteY132" fmla="*/ 649480 h 1888620"/>
              <a:gd name="connsiteX133" fmla="*/ 168062 w 4270043"/>
              <a:gd name="connsiteY133" fmla="*/ 640934 h 1888620"/>
              <a:gd name="connsiteX134" fmla="*/ 142425 w 4270043"/>
              <a:gd name="connsiteY134" fmla="*/ 632389 h 1888620"/>
              <a:gd name="connsiteX135" fmla="*/ 99696 w 4270043"/>
              <a:gd name="connsiteY135" fmla="*/ 589660 h 1888620"/>
              <a:gd name="connsiteX136" fmla="*/ 48421 w 4270043"/>
              <a:gd name="connsiteY136" fmla="*/ 512747 h 1888620"/>
              <a:gd name="connsiteX137" fmla="*/ 31329 w 4270043"/>
              <a:gd name="connsiteY137" fmla="*/ 487110 h 1888620"/>
              <a:gd name="connsiteX138" fmla="*/ 14238 w 4270043"/>
              <a:gd name="connsiteY138" fmla="*/ 461473 h 18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4270043" h="1888620">
                <a:moveTo>
                  <a:pt x="14238" y="461473"/>
                </a:moveTo>
                <a:cubicBezTo>
                  <a:pt x="19935" y="450079"/>
                  <a:pt x="24775" y="438214"/>
                  <a:pt x="31329" y="427290"/>
                </a:cubicBezTo>
                <a:cubicBezTo>
                  <a:pt x="41898" y="409676"/>
                  <a:pt x="56327" y="394388"/>
                  <a:pt x="65513" y="376015"/>
                </a:cubicBezTo>
                <a:cubicBezTo>
                  <a:pt x="71210" y="364621"/>
                  <a:pt x="77586" y="353541"/>
                  <a:pt x="82604" y="341832"/>
                </a:cubicBezTo>
                <a:cubicBezTo>
                  <a:pt x="86152" y="333552"/>
                  <a:pt x="86153" y="323689"/>
                  <a:pt x="91150" y="316194"/>
                </a:cubicBezTo>
                <a:cubicBezTo>
                  <a:pt x="97854" y="306138"/>
                  <a:pt x="109050" y="299841"/>
                  <a:pt x="116787" y="290557"/>
                </a:cubicBezTo>
                <a:cubicBezTo>
                  <a:pt x="123362" y="282667"/>
                  <a:pt x="127909" y="273277"/>
                  <a:pt x="133879" y="264919"/>
                </a:cubicBezTo>
                <a:cubicBezTo>
                  <a:pt x="142157" y="253329"/>
                  <a:pt x="151237" y="242326"/>
                  <a:pt x="159516" y="230736"/>
                </a:cubicBezTo>
                <a:cubicBezTo>
                  <a:pt x="165486" y="222378"/>
                  <a:pt x="170033" y="212989"/>
                  <a:pt x="176608" y="205099"/>
                </a:cubicBezTo>
                <a:cubicBezTo>
                  <a:pt x="184345" y="195815"/>
                  <a:pt x="194380" y="188637"/>
                  <a:pt x="202245" y="179461"/>
                </a:cubicBezTo>
                <a:cubicBezTo>
                  <a:pt x="211514" y="168647"/>
                  <a:pt x="218614" y="156092"/>
                  <a:pt x="227883" y="145278"/>
                </a:cubicBezTo>
                <a:cubicBezTo>
                  <a:pt x="277233" y="87704"/>
                  <a:pt x="232836" y="150666"/>
                  <a:pt x="270612" y="94004"/>
                </a:cubicBezTo>
                <a:cubicBezTo>
                  <a:pt x="285652" y="48878"/>
                  <a:pt x="271662" y="73363"/>
                  <a:pt x="330432" y="34183"/>
                </a:cubicBezTo>
                <a:lnTo>
                  <a:pt x="356070" y="17091"/>
                </a:lnTo>
                <a:lnTo>
                  <a:pt x="381707" y="0"/>
                </a:lnTo>
                <a:lnTo>
                  <a:pt x="706447" y="8546"/>
                </a:lnTo>
                <a:cubicBezTo>
                  <a:pt x="729391" y="9544"/>
                  <a:pt x="753230" y="9243"/>
                  <a:pt x="774813" y="17091"/>
                </a:cubicBezTo>
                <a:cubicBezTo>
                  <a:pt x="786171" y="21221"/>
                  <a:pt x="791355" y="34770"/>
                  <a:pt x="800451" y="42729"/>
                </a:cubicBezTo>
                <a:cubicBezTo>
                  <a:pt x="814178" y="54740"/>
                  <a:pt x="828937" y="65518"/>
                  <a:pt x="843180" y="76912"/>
                </a:cubicBezTo>
                <a:cubicBezTo>
                  <a:pt x="866197" y="191996"/>
                  <a:pt x="831560" y="50767"/>
                  <a:pt x="877363" y="153824"/>
                </a:cubicBezTo>
                <a:cubicBezTo>
                  <a:pt x="883262" y="167097"/>
                  <a:pt x="882386" y="182462"/>
                  <a:pt x="885909" y="196553"/>
                </a:cubicBezTo>
                <a:cubicBezTo>
                  <a:pt x="888094" y="205292"/>
                  <a:pt x="892429" y="213413"/>
                  <a:pt x="894455" y="222190"/>
                </a:cubicBezTo>
                <a:cubicBezTo>
                  <a:pt x="900987" y="250496"/>
                  <a:pt x="898554" y="281665"/>
                  <a:pt x="911546" y="307648"/>
                </a:cubicBezTo>
                <a:cubicBezTo>
                  <a:pt x="932666" y="349889"/>
                  <a:pt x="924609" y="329746"/>
                  <a:pt x="937184" y="367469"/>
                </a:cubicBezTo>
                <a:cubicBezTo>
                  <a:pt x="940032" y="407349"/>
                  <a:pt x="941314" y="447373"/>
                  <a:pt x="945729" y="487110"/>
                </a:cubicBezTo>
                <a:cubicBezTo>
                  <a:pt x="947026" y="498783"/>
                  <a:pt x="950900" y="510043"/>
                  <a:pt x="954275" y="521293"/>
                </a:cubicBezTo>
                <a:cubicBezTo>
                  <a:pt x="954285" y="521325"/>
                  <a:pt x="975635" y="585370"/>
                  <a:pt x="979913" y="598205"/>
                </a:cubicBezTo>
                <a:cubicBezTo>
                  <a:pt x="982762" y="606751"/>
                  <a:pt x="986273" y="615104"/>
                  <a:pt x="988458" y="623843"/>
                </a:cubicBezTo>
                <a:cubicBezTo>
                  <a:pt x="991307" y="635237"/>
                  <a:pt x="989667" y="648855"/>
                  <a:pt x="997004" y="658026"/>
                </a:cubicBezTo>
                <a:cubicBezTo>
                  <a:pt x="1002632" y="665060"/>
                  <a:pt x="1014096" y="663723"/>
                  <a:pt x="1022642" y="666572"/>
                </a:cubicBezTo>
                <a:cubicBezTo>
                  <a:pt x="1039733" y="663723"/>
                  <a:pt x="1057320" y="663005"/>
                  <a:pt x="1073916" y="658026"/>
                </a:cubicBezTo>
                <a:cubicBezTo>
                  <a:pt x="1086118" y="654365"/>
                  <a:pt x="1095367" y="641373"/>
                  <a:pt x="1108099" y="640934"/>
                </a:cubicBezTo>
                <a:cubicBezTo>
                  <a:pt x="1344409" y="632785"/>
                  <a:pt x="1580966" y="635237"/>
                  <a:pt x="1817400" y="632389"/>
                </a:cubicBezTo>
                <a:cubicBezTo>
                  <a:pt x="1831643" y="629540"/>
                  <a:pt x="1845950" y="626994"/>
                  <a:pt x="1860129" y="623843"/>
                </a:cubicBezTo>
                <a:cubicBezTo>
                  <a:pt x="1871595" y="621295"/>
                  <a:pt x="1882595" y="616105"/>
                  <a:pt x="1894313" y="615297"/>
                </a:cubicBezTo>
                <a:cubicBezTo>
                  <a:pt x="1965416" y="610393"/>
                  <a:pt x="2036709" y="608602"/>
                  <a:pt x="2107957" y="606751"/>
                </a:cubicBezTo>
                <a:lnTo>
                  <a:pt x="2552339" y="598205"/>
                </a:lnTo>
                <a:lnTo>
                  <a:pt x="2945445" y="606751"/>
                </a:lnTo>
                <a:cubicBezTo>
                  <a:pt x="2954446" y="607118"/>
                  <a:pt x="2962112" y="614481"/>
                  <a:pt x="2971083" y="615297"/>
                </a:cubicBezTo>
                <a:cubicBezTo>
                  <a:pt x="3025059" y="620204"/>
                  <a:pt x="3079330" y="620994"/>
                  <a:pt x="3133453" y="623843"/>
                </a:cubicBezTo>
                <a:cubicBezTo>
                  <a:pt x="3159090" y="632389"/>
                  <a:pt x="3187880" y="634490"/>
                  <a:pt x="3210365" y="649480"/>
                </a:cubicBezTo>
                <a:lnTo>
                  <a:pt x="3261640" y="683663"/>
                </a:lnTo>
                <a:cubicBezTo>
                  <a:pt x="3270186" y="689360"/>
                  <a:pt x="3279060" y="694593"/>
                  <a:pt x="3287277" y="700755"/>
                </a:cubicBezTo>
                <a:cubicBezTo>
                  <a:pt x="3298671" y="709301"/>
                  <a:pt x="3309382" y="718843"/>
                  <a:pt x="3321460" y="726392"/>
                </a:cubicBezTo>
                <a:cubicBezTo>
                  <a:pt x="3332263" y="733144"/>
                  <a:pt x="3344719" y="736930"/>
                  <a:pt x="3355643" y="743484"/>
                </a:cubicBezTo>
                <a:cubicBezTo>
                  <a:pt x="3373257" y="754053"/>
                  <a:pt x="3388545" y="768480"/>
                  <a:pt x="3406918" y="777667"/>
                </a:cubicBezTo>
                <a:cubicBezTo>
                  <a:pt x="3418312" y="783364"/>
                  <a:pt x="3430735" y="787354"/>
                  <a:pt x="3441101" y="794759"/>
                </a:cubicBezTo>
                <a:cubicBezTo>
                  <a:pt x="3450936" y="801784"/>
                  <a:pt x="3457644" y="812438"/>
                  <a:pt x="3466739" y="820396"/>
                </a:cubicBezTo>
                <a:cubicBezTo>
                  <a:pt x="3480466" y="832407"/>
                  <a:pt x="3494292" y="844461"/>
                  <a:pt x="3509468" y="854579"/>
                </a:cubicBezTo>
                <a:cubicBezTo>
                  <a:pt x="3549926" y="881551"/>
                  <a:pt x="3552558" y="863486"/>
                  <a:pt x="3594926" y="905854"/>
                </a:cubicBezTo>
                <a:cubicBezTo>
                  <a:pt x="3603472" y="914400"/>
                  <a:pt x="3612698" y="922315"/>
                  <a:pt x="3620563" y="931491"/>
                </a:cubicBezTo>
                <a:cubicBezTo>
                  <a:pt x="3629832" y="942305"/>
                  <a:pt x="3636129" y="955604"/>
                  <a:pt x="3646200" y="965675"/>
                </a:cubicBezTo>
                <a:cubicBezTo>
                  <a:pt x="3656271" y="975746"/>
                  <a:pt x="3670312" y="981241"/>
                  <a:pt x="3680384" y="991312"/>
                </a:cubicBezTo>
                <a:cubicBezTo>
                  <a:pt x="3690455" y="1001383"/>
                  <a:pt x="3696752" y="1014681"/>
                  <a:pt x="3706021" y="1025495"/>
                </a:cubicBezTo>
                <a:cubicBezTo>
                  <a:pt x="3713886" y="1034671"/>
                  <a:pt x="3723921" y="1041848"/>
                  <a:pt x="3731658" y="1051132"/>
                </a:cubicBezTo>
                <a:cubicBezTo>
                  <a:pt x="3745827" y="1068135"/>
                  <a:pt x="3757596" y="1096961"/>
                  <a:pt x="3774387" y="1110953"/>
                </a:cubicBezTo>
                <a:cubicBezTo>
                  <a:pt x="3781307" y="1116720"/>
                  <a:pt x="3791479" y="1116650"/>
                  <a:pt x="3800025" y="1119499"/>
                </a:cubicBezTo>
                <a:cubicBezTo>
                  <a:pt x="3874922" y="1194396"/>
                  <a:pt x="3783266" y="1099388"/>
                  <a:pt x="3842754" y="1170774"/>
                </a:cubicBezTo>
                <a:cubicBezTo>
                  <a:pt x="3850491" y="1180058"/>
                  <a:pt x="3860654" y="1187127"/>
                  <a:pt x="3868391" y="1196411"/>
                </a:cubicBezTo>
                <a:cubicBezTo>
                  <a:pt x="3885730" y="1217217"/>
                  <a:pt x="3915339" y="1277436"/>
                  <a:pt x="3919666" y="1290415"/>
                </a:cubicBezTo>
                <a:cubicBezTo>
                  <a:pt x="3922515" y="1298961"/>
                  <a:pt x="3925842" y="1307361"/>
                  <a:pt x="3928212" y="1316052"/>
                </a:cubicBezTo>
                <a:cubicBezTo>
                  <a:pt x="3934393" y="1338714"/>
                  <a:pt x="3932273" y="1364873"/>
                  <a:pt x="3945303" y="1384418"/>
                </a:cubicBezTo>
                <a:cubicBezTo>
                  <a:pt x="3985575" y="1444826"/>
                  <a:pt x="3935044" y="1370057"/>
                  <a:pt x="3988032" y="1444239"/>
                </a:cubicBezTo>
                <a:cubicBezTo>
                  <a:pt x="3994002" y="1452597"/>
                  <a:pt x="3997394" y="1463113"/>
                  <a:pt x="4005124" y="1469876"/>
                </a:cubicBezTo>
                <a:cubicBezTo>
                  <a:pt x="4020583" y="1483403"/>
                  <a:pt x="4039966" y="1491735"/>
                  <a:pt x="4056399" y="1504060"/>
                </a:cubicBezTo>
                <a:cubicBezTo>
                  <a:pt x="4132982" y="1561496"/>
                  <a:pt x="4101064" y="1539533"/>
                  <a:pt x="4150402" y="1572426"/>
                </a:cubicBezTo>
                <a:cubicBezTo>
                  <a:pt x="4195981" y="1640791"/>
                  <a:pt x="4136159" y="1558183"/>
                  <a:pt x="4193131" y="1615155"/>
                </a:cubicBezTo>
                <a:cubicBezTo>
                  <a:pt x="4250103" y="1672127"/>
                  <a:pt x="4167495" y="1612305"/>
                  <a:pt x="4235860" y="1657884"/>
                </a:cubicBezTo>
                <a:cubicBezTo>
                  <a:pt x="4238709" y="1666430"/>
                  <a:pt x="4240377" y="1675464"/>
                  <a:pt x="4244406" y="1683521"/>
                </a:cubicBezTo>
                <a:cubicBezTo>
                  <a:pt x="4248999" y="1692708"/>
                  <a:pt x="4257452" y="1699718"/>
                  <a:pt x="4261498" y="1709159"/>
                </a:cubicBezTo>
                <a:cubicBezTo>
                  <a:pt x="4266124" y="1719954"/>
                  <a:pt x="4267195" y="1731948"/>
                  <a:pt x="4270043" y="1743342"/>
                </a:cubicBezTo>
                <a:cubicBezTo>
                  <a:pt x="4267195" y="1766131"/>
                  <a:pt x="4270027" y="1790385"/>
                  <a:pt x="4261498" y="1811708"/>
                </a:cubicBezTo>
                <a:cubicBezTo>
                  <a:pt x="4255375" y="1827014"/>
                  <a:pt x="4221915" y="1831500"/>
                  <a:pt x="4210223" y="1837346"/>
                </a:cubicBezTo>
                <a:cubicBezTo>
                  <a:pt x="4201036" y="1841939"/>
                  <a:pt x="4193772" y="1849844"/>
                  <a:pt x="4184585" y="1854437"/>
                </a:cubicBezTo>
                <a:cubicBezTo>
                  <a:pt x="4151702" y="1870878"/>
                  <a:pt x="4088969" y="1869345"/>
                  <a:pt x="4064944" y="1871529"/>
                </a:cubicBezTo>
                <a:cubicBezTo>
                  <a:pt x="4052851" y="1875560"/>
                  <a:pt x="4015859" y="1888620"/>
                  <a:pt x="4005124" y="1888620"/>
                </a:cubicBezTo>
                <a:cubicBezTo>
                  <a:pt x="3970822" y="1888620"/>
                  <a:pt x="3936757" y="1882923"/>
                  <a:pt x="3902574" y="1880075"/>
                </a:cubicBezTo>
                <a:lnTo>
                  <a:pt x="3825662" y="1854437"/>
                </a:lnTo>
                <a:cubicBezTo>
                  <a:pt x="3817116" y="1851588"/>
                  <a:pt x="3808082" y="1849919"/>
                  <a:pt x="3800025" y="1845891"/>
                </a:cubicBezTo>
                <a:cubicBezTo>
                  <a:pt x="3788631" y="1840194"/>
                  <a:pt x="3776645" y="1835552"/>
                  <a:pt x="3765842" y="1828800"/>
                </a:cubicBezTo>
                <a:cubicBezTo>
                  <a:pt x="3706713" y="1791845"/>
                  <a:pt x="3756389" y="1811405"/>
                  <a:pt x="3706021" y="1794617"/>
                </a:cubicBezTo>
                <a:cubicBezTo>
                  <a:pt x="3680816" y="1777813"/>
                  <a:pt x="3675306" y="1776560"/>
                  <a:pt x="3654746" y="1751888"/>
                </a:cubicBezTo>
                <a:cubicBezTo>
                  <a:pt x="3595257" y="1680501"/>
                  <a:pt x="3686919" y="1775512"/>
                  <a:pt x="3612017" y="1700613"/>
                </a:cubicBezTo>
                <a:cubicBezTo>
                  <a:pt x="3606320" y="1689219"/>
                  <a:pt x="3601480" y="1677354"/>
                  <a:pt x="3594926" y="1666430"/>
                </a:cubicBezTo>
                <a:cubicBezTo>
                  <a:pt x="3584357" y="1648816"/>
                  <a:pt x="3560742" y="1615155"/>
                  <a:pt x="3560742" y="1615155"/>
                </a:cubicBezTo>
                <a:cubicBezTo>
                  <a:pt x="3541268" y="1537252"/>
                  <a:pt x="3563082" y="1631527"/>
                  <a:pt x="3543651" y="1495514"/>
                </a:cubicBezTo>
                <a:cubicBezTo>
                  <a:pt x="3539835" y="1468801"/>
                  <a:pt x="3533516" y="1460041"/>
                  <a:pt x="3526559" y="1435693"/>
                </a:cubicBezTo>
                <a:cubicBezTo>
                  <a:pt x="3523332" y="1424400"/>
                  <a:pt x="3522640" y="1412305"/>
                  <a:pt x="3518013" y="1401510"/>
                </a:cubicBezTo>
                <a:cubicBezTo>
                  <a:pt x="3513967" y="1392070"/>
                  <a:pt x="3506619" y="1384419"/>
                  <a:pt x="3500922" y="1375873"/>
                </a:cubicBezTo>
                <a:cubicBezTo>
                  <a:pt x="3498073" y="1364479"/>
                  <a:pt x="3497629" y="1352195"/>
                  <a:pt x="3492376" y="1341690"/>
                </a:cubicBezTo>
                <a:cubicBezTo>
                  <a:pt x="3478951" y="1314840"/>
                  <a:pt x="3454755" y="1277587"/>
                  <a:pt x="3424010" y="1264777"/>
                </a:cubicBezTo>
                <a:cubicBezTo>
                  <a:pt x="3402327" y="1255742"/>
                  <a:pt x="3355643" y="1247686"/>
                  <a:pt x="3355643" y="1247686"/>
                </a:cubicBezTo>
                <a:cubicBezTo>
                  <a:pt x="3290296" y="1198674"/>
                  <a:pt x="3356218" y="1239284"/>
                  <a:pt x="3253094" y="1213503"/>
                </a:cubicBezTo>
                <a:cubicBezTo>
                  <a:pt x="3240735" y="1210413"/>
                  <a:pt x="3231201" y="1199763"/>
                  <a:pt x="3218911" y="1196411"/>
                </a:cubicBezTo>
                <a:cubicBezTo>
                  <a:pt x="3199478" y="1191111"/>
                  <a:pt x="3179030" y="1190714"/>
                  <a:pt x="3159090" y="1187865"/>
                </a:cubicBezTo>
                <a:cubicBezTo>
                  <a:pt x="3070843" y="1158450"/>
                  <a:pt x="3145621" y="1179979"/>
                  <a:pt x="3047995" y="1162228"/>
                </a:cubicBezTo>
                <a:cubicBezTo>
                  <a:pt x="2973821" y="1148741"/>
                  <a:pt x="3057511" y="1159637"/>
                  <a:pt x="2971083" y="1136590"/>
                </a:cubicBezTo>
                <a:cubicBezTo>
                  <a:pt x="2915606" y="1121796"/>
                  <a:pt x="2879899" y="1119276"/>
                  <a:pt x="2825804" y="1110953"/>
                </a:cubicBezTo>
                <a:cubicBezTo>
                  <a:pt x="2808678" y="1108318"/>
                  <a:pt x="2791682" y="1104858"/>
                  <a:pt x="2774529" y="1102407"/>
                </a:cubicBezTo>
                <a:cubicBezTo>
                  <a:pt x="2733398" y="1096531"/>
                  <a:pt x="2669650" y="1089804"/>
                  <a:pt x="2629251" y="1085316"/>
                </a:cubicBezTo>
                <a:cubicBezTo>
                  <a:pt x="2549490" y="1088164"/>
                  <a:pt x="2469505" y="1087233"/>
                  <a:pt x="2389969" y="1093861"/>
                </a:cubicBezTo>
                <a:cubicBezTo>
                  <a:pt x="2366560" y="1095812"/>
                  <a:pt x="2344391" y="1105256"/>
                  <a:pt x="2321602" y="1110953"/>
                </a:cubicBezTo>
                <a:cubicBezTo>
                  <a:pt x="2310208" y="1113802"/>
                  <a:pt x="2297924" y="1114247"/>
                  <a:pt x="2287419" y="1119499"/>
                </a:cubicBezTo>
                <a:cubicBezTo>
                  <a:pt x="2257037" y="1134689"/>
                  <a:pt x="2256936" y="1136754"/>
                  <a:pt x="2227599" y="1145136"/>
                </a:cubicBezTo>
                <a:cubicBezTo>
                  <a:pt x="2216306" y="1148363"/>
                  <a:pt x="2205089" y="1152385"/>
                  <a:pt x="2193415" y="1153682"/>
                </a:cubicBezTo>
                <a:cubicBezTo>
                  <a:pt x="2153678" y="1158097"/>
                  <a:pt x="2113638" y="1159161"/>
                  <a:pt x="2073774" y="1162228"/>
                </a:cubicBezTo>
                <a:cubicBezTo>
                  <a:pt x="2039574" y="1164859"/>
                  <a:pt x="2005479" y="1168971"/>
                  <a:pt x="1971225" y="1170774"/>
                </a:cubicBezTo>
                <a:lnTo>
                  <a:pt x="1586664" y="1187865"/>
                </a:lnTo>
                <a:cubicBezTo>
                  <a:pt x="1452780" y="1185016"/>
                  <a:pt x="1318686" y="1187339"/>
                  <a:pt x="1185012" y="1179319"/>
                </a:cubicBezTo>
                <a:cubicBezTo>
                  <a:pt x="1174760" y="1178704"/>
                  <a:pt x="1168760" y="1166399"/>
                  <a:pt x="1159374" y="1162228"/>
                </a:cubicBezTo>
                <a:cubicBezTo>
                  <a:pt x="1080603" y="1127219"/>
                  <a:pt x="1135110" y="1163013"/>
                  <a:pt x="1073916" y="1128045"/>
                </a:cubicBezTo>
                <a:cubicBezTo>
                  <a:pt x="1064999" y="1122949"/>
                  <a:pt x="1056169" y="1117528"/>
                  <a:pt x="1048279" y="1110953"/>
                </a:cubicBezTo>
                <a:cubicBezTo>
                  <a:pt x="1038995" y="1103216"/>
                  <a:pt x="1033207" y="1091185"/>
                  <a:pt x="1022642" y="1085316"/>
                </a:cubicBezTo>
                <a:cubicBezTo>
                  <a:pt x="1006893" y="1076567"/>
                  <a:pt x="971367" y="1068224"/>
                  <a:pt x="971367" y="1068224"/>
                </a:cubicBezTo>
                <a:cubicBezTo>
                  <a:pt x="962821" y="1059678"/>
                  <a:pt x="955013" y="1050324"/>
                  <a:pt x="945729" y="1042587"/>
                </a:cubicBezTo>
                <a:cubicBezTo>
                  <a:pt x="937839" y="1036012"/>
                  <a:pt x="928450" y="1031465"/>
                  <a:pt x="920092" y="1025495"/>
                </a:cubicBezTo>
                <a:cubicBezTo>
                  <a:pt x="908502" y="1017216"/>
                  <a:pt x="897499" y="1008136"/>
                  <a:pt x="885909" y="999858"/>
                </a:cubicBezTo>
                <a:cubicBezTo>
                  <a:pt x="877551" y="993888"/>
                  <a:pt x="868161" y="989341"/>
                  <a:pt x="860271" y="982766"/>
                </a:cubicBezTo>
                <a:cubicBezTo>
                  <a:pt x="794466" y="927928"/>
                  <a:pt x="872655" y="982477"/>
                  <a:pt x="808997" y="940037"/>
                </a:cubicBezTo>
                <a:cubicBezTo>
                  <a:pt x="760021" y="866576"/>
                  <a:pt x="818735" y="959516"/>
                  <a:pt x="783359" y="888762"/>
                </a:cubicBezTo>
                <a:cubicBezTo>
                  <a:pt x="778766" y="879576"/>
                  <a:pt x="770861" y="872311"/>
                  <a:pt x="766268" y="863125"/>
                </a:cubicBezTo>
                <a:cubicBezTo>
                  <a:pt x="762240" y="855068"/>
                  <a:pt x="760092" y="846179"/>
                  <a:pt x="757722" y="837488"/>
                </a:cubicBezTo>
                <a:cubicBezTo>
                  <a:pt x="751541" y="814825"/>
                  <a:pt x="746327" y="791910"/>
                  <a:pt x="740630" y="769121"/>
                </a:cubicBezTo>
                <a:cubicBezTo>
                  <a:pt x="729898" y="726190"/>
                  <a:pt x="735801" y="746087"/>
                  <a:pt x="723539" y="709301"/>
                </a:cubicBezTo>
                <a:cubicBezTo>
                  <a:pt x="704127" y="515183"/>
                  <a:pt x="732067" y="692161"/>
                  <a:pt x="697901" y="589660"/>
                </a:cubicBezTo>
                <a:cubicBezTo>
                  <a:pt x="693308" y="575880"/>
                  <a:pt x="692879" y="561022"/>
                  <a:pt x="689356" y="546931"/>
                </a:cubicBezTo>
                <a:cubicBezTo>
                  <a:pt x="687171" y="538192"/>
                  <a:pt x="687844" y="526921"/>
                  <a:pt x="680810" y="521293"/>
                </a:cubicBezTo>
                <a:cubicBezTo>
                  <a:pt x="671639" y="513956"/>
                  <a:pt x="658021" y="515596"/>
                  <a:pt x="646627" y="512747"/>
                </a:cubicBezTo>
                <a:cubicBezTo>
                  <a:pt x="629535" y="518444"/>
                  <a:pt x="608091" y="517100"/>
                  <a:pt x="595352" y="529839"/>
                </a:cubicBezTo>
                <a:cubicBezTo>
                  <a:pt x="574325" y="550866"/>
                  <a:pt x="561562" y="568098"/>
                  <a:pt x="535531" y="581114"/>
                </a:cubicBezTo>
                <a:cubicBezTo>
                  <a:pt x="523268" y="587246"/>
                  <a:pt x="486668" y="595466"/>
                  <a:pt x="475711" y="598205"/>
                </a:cubicBezTo>
                <a:lnTo>
                  <a:pt x="424436" y="632389"/>
                </a:lnTo>
                <a:lnTo>
                  <a:pt x="398799" y="649480"/>
                </a:lnTo>
                <a:cubicBezTo>
                  <a:pt x="321887" y="646631"/>
                  <a:pt x="244857" y="646053"/>
                  <a:pt x="168062" y="640934"/>
                </a:cubicBezTo>
                <a:cubicBezTo>
                  <a:pt x="159074" y="640335"/>
                  <a:pt x="149459" y="638016"/>
                  <a:pt x="142425" y="632389"/>
                </a:cubicBezTo>
                <a:cubicBezTo>
                  <a:pt x="0" y="518450"/>
                  <a:pt x="253510" y="692200"/>
                  <a:pt x="99696" y="589660"/>
                </a:cubicBezTo>
                <a:lnTo>
                  <a:pt x="48421" y="512747"/>
                </a:lnTo>
                <a:lnTo>
                  <a:pt x="31329" y="487110"/>
                </a:lnTo>
                <a:lnTo>
                  <a:pt x="14238" y="461473"/>
                </a:lnTo>
                <a:close/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 animBg="1"/>
      <p:bldP spid="15363" grpId="0"/>
      <p:bldP spid="22" grpId="0"/>
      <p:bldP spid="23" grpId="0"/>
      <p:bldP spid="25" grpId="0"/>
      <p:bldP spid="25" grpId="1"/>
      <p:bldP spid="39" grpId="0"/>
      <p:bldP spid="40" grpId="0"/>
      <p:bldP spid="40" grpId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514600" y="1066800"/>
          <a:ext cx="3405941" cy="3276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ChemSketch" r:id="rId4" imgW="1502664" imgH="1447800" progId="ACD.ChemSketch.20">
                  <p:embed/>
                </p:oleObj>
              </mc:Choice>
              <mc:Fallback>
                <p:oleObj name="ChemSketch" r:id="rId4" imgW="1502664" imgH="1447800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066800"/>
                        <a:ext cx="3405941" cy="32766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Find :</a:t>
            </a:r>
          </a:p>
          <a:p>
            <a:r>
              <a:rPr lang="en-US" sz="3200" dirty="0" smtClean="0"/>
              <a:t>The longest parent chain</a:t>
            </a:r>
            <a:endParaRPr lang="en-US" sz="3200" dirty="0"/>
          </a:p>
        </p:txBody>
      </p:sp>
      <p:sp>
        <p:nvSpPr>
          <p:cNvPr id="6" name="Freeform 5"/>
          <p:cNvSpPr/>
          <p:nvPr/>
        </p:nvSpPr>
        <p:spPr>
          <a:xfrm>
            <a:off x="3886200" y="990600"/>
            <a:ext cx="1905712" cy="3581614"/>
          </a:xfrm>
          <a:custGeom>
            <a:avLst/>
            <a:gdLst>
              <a:gd name="connsiteX0" fmla="*/ 1589518 w 1905712"/>
              <a:gd name="connsiteY0" fmla="*/ 69293 h 3581614"/>
              <a:gd name="connsiteX1" fmla="*/ 1512605 w 1905712"/>
              <a:gd name="connsiteY1" fmla="*/ 94930 h 3581614"/>
              <a:gd name="connsiteX2" fmla="*/ 1486968 w 1905712"/>
              <a:gd name="connsiteY2" fmla="*/ 103476 h 3581614"/>
              <a:gd name="connsiteX3" fmla="*/ 1452785 w 1905712"/>
              <a:gd name="connsiteY3" fmla="*/ 129114 h 3581614"/>
              <a:gd name="connsiteX4" fmla="*/ 1358781 w 1905712"/>
              <a:gd name="connsiteY4" fmla="*/ 171843 h 3581614"/>
              <a:gd name="connsiteX5" fmla="*/ 1324598 w 1905712"/>
              <a:gd name="connsiteY5" fmla="*/ 180388 h 3581614"/>
              <a:gd name="connsiteX6" fmla="*/ 1290415 w 1905712"/>
              <a:gd name="connsiteY6" fmla="*/ 197480 h 3581614"/>
              <a:gd name="connsiteX7" fmla="*/ 1264777 w 1905712"/>
              <a:gd name="connsiteY7" fmla="*/ 206026 h 3581614"/>
              <a:gd name="connsiteX8" fmla="*/ 1204957 w 1905712"/>
              <a:gd name="connsiteY8" fmla="*/ 231663 h 3581614"/>
              <a:gd name="connsiteX9" fmla="*/ 1179319 w 1905712"/>
              <a:gd name="connsiteY9" fmla="*/ 257300 h 3581614"/>
              <a:gd name="connsiteX10" fmla="*/ 1153682 w 1905712"/>
              <a:gd name="connsiteY10" fmla="*/ 265846 h 3581614"/>
              <a:gd name="connsiteX11" fmla="*/ 1085316 w 1905712"/>
              <a:gd name="connsiteY11" fmla="*/ 376942 h 3581614"/>
              <a:gd name="connsiteX12" fmla="*/ 1059678 w 1905712"/>
              <a:gd name="connsiteY12" fmla="*/ 436762 h 3581614"/>
              <a:gd name="connsiteX13" fmla="*/ 1051133 w 1905712"/>
              <a:gd name="connsiteY13" fmla="*/ 505129 h 3581614"/>
              <a:gd name="connsiteX14" fmla="*/ 1034041 w 1905712"/>
              <a:gd name="connsiteY14" fmla="*/ 590586 h 3581614"/>
              <a:gd name="connsiteX15" fmla="*/ 1042587 w 1905712"/>
              <a:gd name="connsiteY15" fmla="*/ 744411 h 3581614"/>
              <a:gd name="connsiteX16" fmla="*/ 1059678 w 1905712"/>
              <a:gd name="connsiteY16" fmla="*/ 821323 h 3581614"/>
              <a:gd name="connsiteX17" fmla="*/ 1085316 w 1905712"/>
              <a:gd name="connsiteY17" fmla="*/ 906781 h 3581614"/>
              <a:gd name="connsiteX18" fmla="*/ 1093862 w 1905712"/>
              <a:gd name="connsiteY18" fmla="*/ 940964 h 3581614"/>
              <a:gd name="connsiteX19" fmla="*/ 1110953 w 1905712"/>
              <a:gd name="connsiteY19" fmla="*/ 1017876 h 3581614"/>
              <a:gd name="connsiteX20" fmla="*/ 1128045 w 1905712"/>
              <a:gd name="connsiteY20" fmla="*/ 1060605 h 3581614"/>
              <a:gd name="connsiteX21" fmla="*/ 1145136 w 1905712"/>
              <a:gd name="connsiteY21" fmla="*/ 1128971 h 3581614"/>
              <a:gd name="connsiteX22" fmla="*/ 1162228 w 1905712"/>
              <a:gd name="connsiteY22" fmla="*/ 1188792 h 3581614"/>
              <a:gd name="connsiteX23" fmla="*/ 1170774 w 1905712"/>
              <a:gd name="connsiteY23" fmla="*/ 1214429 h 3581614"/>
              <a:gd name="connsiteX24" fmla="*/ 1162228 w 1905712"/>
              <a:gd name="connsiteY24" fmla="*/ 1291342 h 3581614"/>
              <a:gd name="connsiteX25" fmla="*/ 1153682 w 1905712"/>
              <a:gd name="connsiteY25" fmla="*/ 1316979 h 3581614"/>
              <a:gd name="connsiteX26" fmla="*/ 1102407 w 1905712"/>
              <a:gd name="connsiteY26" fmla="*/ 1334071 h 3581614"/>
              <a:gd name="connsiteX27" fmla="*/ 982766 w 1905712"/>
              <a:gd name="connsiteY27" fmla="*/ 1316979 h 3581614"/>
              <a:gd name="connsiteX28" fmla="*/ 914400 w 1905712"/>
              <a:gd name="connsiteY28" fmla="*/ 1299887 h 3581614"/>
              <a:gd name="connsiteX29" fmla="*/ 760576 w 1905712"/>
              <a:gd name="connsiteY29" fmla="*/ 1291342 h 3581614"/>
              <a:gd name="connsiteX30" fmla="*/ 666572 w 1905712"/>
              <a:gd name="connsiteY30" fmla="*/ 1282796 h 3581614"/>
              <a:gd name="connsiteX31" fmla="*/ 555476 w 1905712"/>
              <a:gd name="connsiteY31" fmla="*/ 1274250 h 3581614"/>
              <a:gd name="connsiteX32" fmla="*/ 410198 w 1905712"/>
              <a:gd name="connsiteY32" fmla="*/ 1274250 h 3581614"/>
              <a:gd name="connsiteX33" fmla="*/ 384561 w 1905712"/>
              <a:gd name="connsiteY33" fmla="*/ 1282796 h 3581614"/>
              <a:gd name="connsiteX34" fmla="*/ 316194 w 1905712"/>
              <a:gd name="connsiteY34" fmla="*/ 1291342 h 3581614"/>
              <a:gd name="connsiteX35" fmla="*/ 282011 w 1905712"/>
              <a:gd name="connsiteY35" fmla="*/ 1299887 h 3581614"/>
              <a:gd name="connsiteX36" fmla="*/ 230736 w 1905712"/>
              <a:gd name="connsiteY36" fmla="*/ 1308433 h 3581614"/>
              <a:gd name="connsiteX37" fmla="*/ 162370 w 1905712"/>
              <a:gd name="connsiteY37" fmla="*/ 1325525 h 3581614"/>
              <a:gd name="connsiteX38" fmla="*/ 111095 w 1905712"/>
              <a:gd name="connsiteY38" fmla="*/ 1342616 h 3581614"/>
              <a:gd name="connsiteX39" fmla="*/ 59820 w 1905712"/>
              <a:gd name="connsiteY39" fmla="*/ 1376800 h 3581614"/>
              <a:gd name="connsiteX40" fmla="*/ 42729 w 1905712"/>
              <a:gd name="connsiteY40" fmla="*/ 1428074 h 3581614"/>
              <a:gd name="connsiteX41" fmla="*/ 25637 w 1905712"/>
              <a:gd name="connsiteY41" fmla="*/ 1487895 h 3581614"/>
              <a:gd name="connsiteX42" fmla="*/ 17091 w 1905712"/>
              <a:gd name="connsiteY42" fmla="*/ 1539170 h 3581614"/>
              <a:gd name="connsiteX43" fmla="*/ 0 w 1905712"/>
              <a:gd name="connsiteY43" fmla="*/ 1607536 h 3581614"/>
              <a:gd name="connsiteX44" fmla="*/ 8546 w 1905712"/>
              <a:gd name="connsiteY44" fmla="*/ 1829727 h 3581614"/>
              <a:gd name="connsiteX45" fmla="*/ 17091 w 1905712"/>
              <a:gd name="connsiteY45" fmla="*/ 1855364 h 3581614"/>
              <a:gd name="connsiteX46" fmla="*/ 25637 w 1905712"/>
              <a:gd name="connsiteY46" fmla="*/ 1898093 h 3581614"/>
              <a:gd name="connsiteX47" fmla="*/ 34183 w 1905712"/>
              <a:gd name="connsiteY47" fmla="*/ 1923730 h 3581614"/>
              <a:gd name="connsiteX48" fmla="*/ 42729 w 1905712"/>
              <a:gd name="connsiteY48" fmla="*/ 1957914 h 3581614"/>
              <a:gd name="connsiteX49" fmla="*/ 68366 w 1905712"/>
              <a:gd name="connsiteY49" fmla="*/ 2017734 h 3581614"/>
              <a:gd name="connsiteX50" fmla="*/ 76912 w 1905712"/>
              <a:gd name="connsiteY50" fmla="*/ 2043371 h 3581614"/>
              <a:gd name="connsiteX51" fmla="*/ 102549 w 1905712"/>
              <a:gd name="connsiteY51" fmla="*/ 2077555 h 3581614"/>
              <a:gd name="connsiteX52" fmla="*/ 136733 w 1905712"/>
              <a:gd name="connsiteY52" fmla="*/ 2128829 h 3581614"/>
              <a:gd name="connsiteX53" fmla="*/ 153824 w 1905712"/>
              <a:gd name="connsiteY53" fmla="*/ 2188650 h 3581614"/>
              <a:gd name="connsiteX54" fmla="*/ 170916 w 1905712"/>
              <a:gd name="connsiteY54" fmla="*/ 2214287 h 3581614"/>
              <a:gd name="connsiteX55" fmla="*/ 256374 w 1905712"/>
              <a:gd name="connsiteY55" fmla="*/ 2316837 h 3581614"/>
              <a:gd name="connsiteX56" fmla="*/ 299103 w 1905712"/>
              <a:gd name="connsiteY56" fmla="*/ 2359566 h 3581614"/>
              <a:gd name="connsiteX57" fmla="*/ 324740 w 1905712"/>
              <a:gd name="connsiteY57" fmla="*/ 2393749 h 3581614"/>
              <a:gd name="connsiteX58" fmla="*/ 341832 w 1905712"/>
              <a:gd name="connsiteY58" fmla="*/ 2427932 h 3581614"/>
              <a:gd name="connsiteX59" fmla="*/ 367469 w 1905712"/>
              <a:gd name="connsiteY59" fmla="*/ 2436478 h 3581614"/>
              <a:gd name="connsiteX60" fmla="*/ 393106 w 1905712"/>
              <a:gd name="connsiteY60" fmla="*/ 2487753 h 3581614"/>
              <a:gd name="connsiteX61" fmla="*/ 427290 w 1905712"/>
              <a:gd name="connsiteY61" fmla="*/ 2547573 h 3581614"/>
              <a:gd name="connsiteX62" fmla="*/ 452927 w 1905712"/>
              <a:gd name="connsiteY62" fmla="*/ 2598848 h 3581614"/>
              <a:gd name="connsiteX63" fmla="*/ 470019 w 1905712"/>
              <a:gd name="connsiteY63" fmla="*/ 2641577 h 3581614"/>
              <a:gd name="connsiteX64" fmla="*/ 487110 w 1905712"/>
              <a:gd name="connsiteY64" fmla="*/ 2667214 h 3581614"/>
              <a:gd name="connsiteX65" fmla="*/ 495656 w 1905712"/>
              <a:gd name="connsiteY65" fmla="*/ 2692852 h 3581614"/>
              <a:gd name="connsiteX66" fmla="*/ 529839 w 1905712"/>
              <a:gd name="connsiteY66" fmla="*/ 2744127 h 3581614"/>
              <a:gd name="connsiteX67" fmla="*/ 546931 w 1905712"/>
              <a:gd name="connsiteY67" fmla="*/ 2769764 h 3581614"/>
              <a:gd name="connsiteX68" fmla="*/ 606751 w 1905712"/>
              <a:gd name="connsiteY68" fmla="*/ 2855222 h 3581614"/>
              <a:gd name="connsiteX69" fmla="*/ 623843 w 1905712"/>
              <a:gd name="connsiteY69" fmla="*/ 2880859 h 3581614"/>
              <a:gd name="connsiteX70" fmla="*/ 632389 w 1905712"/>
              <a:gd name="connsiteY70" fmla="*/ 2906497 h 3581614"/>
              <a:gd name="connsiteX71" fmla="*/ 649480 w 1905712"/>
              <a:gd name="connsiteY71" fmla="*/ 2932134 h 3581614"/>
              <a:gd name="connsiteX72" fmla="*/ 666572 w 1905712"/>
              <a:gd name="connsiteY72" fmla="*/ 2983409 h 3581614"/>
              <a:gd name="connsiteX73" fmla="*/ 675118 w 1905712"/>
              <a:gd name="connsiteY73" fmla="*/ 3009046 h 3581614"/>
              <a:gd name="connsiteX74" fmla="*/ 658026 w 1905712"/>
              <a:gd name="connsiteY74" fmla="*/ 3085958 h 3581614"/>
              <a:gd name="connsiteX75" fmla="*/ 632389 w 1905712"/>
              <a:gd name="connsiteY75" fmla="*/ 3111596 h 3581614"/>
              <a:gd name="connsiteX76" fmla="*/ 623843 w 1905712"/>
              <a:gd name="connsiteY76" fmla="*/ 3137233 h 3581614"/>
              <a:gd name="connsiteX77" fmla="*/ 564022 w 1905712"/>
              <a:gd name="connsiteY77" fmla="*/ 3214145 h 3581614"/>
              <a:gd name="connsiteX78" fmla="*/ 546931 w 1905712"/>
              <a:gd name="connsiteY78" fmla="*/ 3265420 h 3581614"/>
              <a:gd name="connsiteX79" fmla="*/ 538385 w 1905712"/>
              <a:gd name="connsiteY79" fmla="*/ 3299603 h 3581614"/>
              <a:gd name="connsiteX80" fmla="*/ 521293 w 1905712"/>
              <a:gd name="connsiteY80" fmla="*/ 3350878 h 3581614"/>
              <a:gd name="connsiteX81" fmla="*/ 512748 w 1905712"/>
              <a:gd name="connsiteY81" fmla="*/ 3376515 h 3581614"/>
              <a:gd name="connsiteX82" fmla="*/ 504202 w 1905712"/>
              <a:gd name="connsiteY82" fmla="*/ 3402153 h 3581614"/>
              <a:gd name="connsiteX83" fmla="*/ 538385 w 1905712"/>
              <a:gd name="connsiteY83" fmla="*/ 3564523 h 3581614"/>
              <a:gd name="connsiteX84" fmla="*/ 581114 w 1905712"/>
              <a:gd name="connsiteY84" fmla="*/ 3573069 h 3581614"/>
              <a:gd name="connsiteX85" fmla="*/ 615297 w 1905712"/>
              <a:gd name="connsiteY85" fmla="*/ 3581614 h 3581614"/>
              <a:gd name="connsiteX86" fmla="*/ 777667 w 1905712"/>
              <a:gd name="connsiteY86" fmla="*/ 3573069 h 3581614"/>
              <a:gd name="connsiteX87" fmla="*/ 854579 w 1905712"/>
              <a:gd name="connsiteY87" fmla="*/ 3547431 h 3581614"/>
              <a:gd name="connsiteX88" fmla="*/ 905854 w 1905712"/>
              <a:gd name="connsiteY88" fmla="*/ 3530340 h 3581614"/>
              <a:gd name="connsiteX89" fmla="*/ 965675 w 1905712"/>
              <a:gd name="connsiteY89" fmla="*/ 3487611 h 3581614"/>
              <a:gd name="connsiteX90" fmla="*/ 1016949 w 1905712"/>
              <a:gd name="connsiteY90" fmla="*/ 3453428 h 3581614"/>
              <a:gd name="connsiteX91" fmla="*/ 1093862 w 1905712"/>
              <a:gd name="connsiteY91" fmla="*/ 3436336 h 3581614"/>
              <a:gd name="connsiteX92" fmla="*/ 1145136 w 1905712"/>
              <a:gd name="connsiteY92" fmla="*/ 3402153 h 3581614"/>
              <a:gd name="connsiteX93" fmla="*/ 1170774 w 1905712"/>
              <a:gd name="connsiteY93" fmla="*/ 3316695 h 3581614"/>
              <a:gd name="connsiteX94" fmla="*/ 1179319 w 1905712"/>
              <a:gd name="connsiteY94" fmla="*/ 3273966 h 3581614"/>
              <a:gd name="connsiteX95" fmla="*/ 1196411 w 1905712"/>
              <a:gd name="connsiteY95" fmla="*/ 3248329 h 3581614"/>
              <a:gd name="connsiteX96" fmla="*/ 1239140 w 1905712"/>
              <a:gd name="connsiteY96" fmla="*/ 3188508 h 3581614"/>
              <a:gd name="connsiteX97" fmla="*/ 1256232 w 1905712"/>
              <a:gd name="connsiteY97" fmla="*/ 3137233 h 3581614"/>
              <a:gd name="connsiteX98" fmla="*/ 1290415 w 1905712"/>
              <a:gd name="connsiteY98" fmla="*/ 3085958 h 3581614"/>
              <a:gd name="connsiteX99" fmla="*/ 1281869 w 1905712"/>
              <a:gd name="connsiteY99" fmla="*/ 2897951 h 3581614"/>
              <a:gd name="connsiteX100" fmla="*/ 1273323 w 1905712"/>
              <a:gd name="connsiteY100" fmla="*/ 2863768 h 3581614"/>
              <a:gd name="connsiteX101" fmla="*/ 1230594 w 1905712"/>
              <a:gd name="connsiteY101" fmla="*/ 2769764 h 3581614"/>
              <a:gd name="connsiteX102" fmla="*/ 1213503 w 1905712"/>
              <a:gd name="connsiteY102" fmla="*/ 2744127 h 3581614"/>
              <a:gd name="connsiteX103" fmla="*/ 1187865 w 1905712"/>
              <a:gd name="connsiteY103" fmla="*/ 2675760 h 3581614"/>
              <a:gd name="connsiteX104" fmla="*/ 1162228 w 1905712"/>
              <a:gd name="connsiteY104" fmla="*/ 2650123 h 3581614"/>
              <a:gd name="connsiteX105" fmla="*/ 1136591 w 1905712"/>
              <a:gd name="connsiteY105" fmla="*/ 2615940 h 3581614"/>
              <a:gd name="connsiteX106" fmla="*/ 1102407 w 1905712"/>
              <a:gd name="connsiteY106" fmla="*/ 2547573 h 3581614"/>
              <a:gd name="connsiteX107" fmla="*/ 1042587 w 1905712"/>
              <a:gd name="connsiteY107" fmla="*/ 2487753 h 3581614"/>
              <a:gd name="connsiteX108" fmla="*/ 1025495 w 1905712"/>
              <a:gd name="connsiteY108" fmla="*/ 2453570 h 3581614"/>
              <a:gd name="connsiteX109" fmla="*/ 974220 w 1905712"/>
              <a:gd name="connsiteY109" fmla="*/ 2410841 h 3581614"/>
              <a:gd name="connsiteX110" fmla="*/ 922946 w 1905712"/>
              <a:gd name="connsiteY110" fmla="*/ 2359566 h 3581614"/>
              <a:gd name="connsiteX111" fmla="*/ 863125 w 1905712"/>
              <a:gd name="connsiteY111" fmla="*/ 2274108 h 3581614"/>
              <a:gd name="connsiteX112" fmla="*/ 820396 w 1905712"/>
              <a:gd name="connsiteY112" fmla="*/ 2222833 h 3581614"/>
              <a:gd name="connsiteX113" fmla="*/ 794759 w 1905712"/>
              <a:gd name="connsiteY113" fmla="*/ 2171558 h 3581614"/>
              <a:gd name="connsiteX114" fmla="*/ 743484 w 1905712"/>
              <a:gd name="connsiteY114" fmla="*/ 2103192 h 3581614"/>
              <a:gd name="connsiteX115" fmla="*/ 709301 w 1905712"/>
              <a:gd name="connsiteY115" fmla="*/ 2043371 h 3581614"/>
              <a:gd name="connsiteX116" fmla="*/ 658026 w 1905712"/>
              <a:gd name="connsiteY116" fmla="*/ 1983551 h 3581614"/>
              <a:gd name="connsiteX117" fmla="*/ 632389 w 1905712"/>
              <a:gd name="connsiteY117" fmla="*/ 1932276 h 3581614"/>
              <a:gd name="connsiteX118" fmla="*/ 623843 w 1905712"/>
              <a:gd name="connsiteY118" fmla="*/ 1906639 h 3581614"/>
              <a:gd name="connsiteX119" fmla="*/ 572568 w 1905712"/>
              <a:gd name="connsiteY119" fmla="*/ 1855364 h 3581614"/>
              <a:gd name="connsiteX120" fmla="*/ 546931 w 1905712"/>
              <a:gd name="connsiteY120" fmla="*/ 1829727 h 3581614"/>
              <a:gd name="connsiteX121" fmla="*/ 495656 w 1905712"/>
              <a:gd name="connsiteY121" fmla="*/ 1769906 h 3581614"/>
              <a:gd name="connsiteX122" fmla="*/ 410198 w 1905712"/>
              <a:gd name="connsiteY122" fmla="*/ 1667357 h 3581614"/>
              <a:gd name="connsiteX123" fmla="*/ 358923 w 1905712"/>
              <a:gd name="connsiteY123" fmla="*/ 1590444 h 3581614"/>
              <a:gd name="connsiteX124" fmla="*/ 341832 w 1905712"/>
              <a:gd name="connsiteY124" fmla="*/ 1564807 h 3581614"/>
              <a:gd name="connsiteX125" fmla="*/ 324740 w 1905712"/>
              <a:gd name="connsiteY125" fmla="*/ 1513532 h 3581614"/>
              <a:gd name="connsiteX126" fmla="*/ 350377 w 1905712"/>
              <a:gd name="connsiteY126" fmla="*/ 1496441 h 3581614"/>
              <a:gd name="connsiteX127" fmla="*/ 444381 w 1905712"/>
              <a:gd name="connsiteY127" fmla="*/ 1513532 h 3581614"/>
              <a:gd name="connsiteX128" fmla="*/ 495656 w 1905712"/>
              <a:gd name="connsiteY128" fmla="*/ 1539170 h 3581614"/>
              <a:gd name="connsiteX129" fmla="*/ 589660 w 1905712"/>
              <a:gd name="connsiteY129" fmla="*/ 1581899 h 3581614"/>
              <a:gd name="connsiteX130" fmla="*/ 632389 w 1905712"/>
              <a:gd name="connsiteY130" fmla="*/ 1590444 h 3581614"/>
              <a:gd name="connsiteX131" fmla="*/ 658026 w 1905712"/>
              <a:gd name="connsiteY131" fmla="*/ 1607536 h 3581614"/>
              <a:gd name="connsiteX132" fmla="*/ 777667 w 1905712"/>
              <a:gd name="connsiteY132" fmla="*/ 1624628 h 3581614"/>
              <a:gd name="connsiteX133" fmla="*/ 811850 w 1905712"/>
              <a:gd name="connsiteY133" fmla="*/ 1633173 h 3581614"/>
              <a:gd name="connsiteX134" fmla="*/ 863125 w 1905712"/>
              <a:gd name="connsiteY134" fmla="*/ 1650265 h 3581614"/>
              <a:gd name="connsiteX135" fmla="*/ 1333144 w 1905712"/>
              <a:gd name="connsiteY135" fmla="*/ 1641719 h 3581614"/>
              <a:gd name="connsiteX136" fmla="*/ 1392964 w 1905712"/>
              <a:gd name="connsiteY136" fmla="*/ 1633173 h 3581614"/>
              <a:gd name="connsiteX137" fmla="*/ 1427148 w 1905712"/>
              <a:gd name="connsiteY137" fmla="*/ 1607536 h 3581614"/>
              <a:gd name="connsiteX138" fmla="*/ 1486968 w 1905712"/>
              <a:gd name="connsiteY138" fmla="*/ 1564807 h 3581614"/>
              <a:gd name="connsiteX139" fmla="*/ 1504060 w 1905712"/>
              <a:gd name="connsiteY139" fmla="*/ 1539170 h 3581614"/>
              <a:gd name="connsiteX140" fmla="*/ 1529697 w 1905712"/>
              <a:gd name="connsiteY140" fmla="*/ 1479349 h 3581614"/>
              <a:gd name="connsiteX141" fmla="*/ 1546789 w 1905712"/>
              <a:gd name="connsiteY141" fmla="*/ 1359708 h 3581614"/>
              <a:gd name="connsiteX142" fmla="*/ 1538243 w 1905712"/>
              <a:gd name="connsiteY142" fmla="*/ 1205884 h 3581614"/>
              <a:gd name="connsiteX143" fmla="*/ 1521151 w 1905712"/>
              <a:gd name="connsiteY143" fmla="*/ 1154609 h 3581614"/>
              <a:gd name="connsiteX144" fmla="*/ 1512605 w 1905712"/>
              <a:gd name="connsiteY144" fmla="*/ 1111880 h 3581614"/>
              <a:gd name="connsiteX145" fmla="*/ 1495514 w 1905712"/>
              <a:gd name="connsiteY145" fmla="*/ 1060605 h 3581614"/>
              <a:gd name="connsiteX146" fmla="*/ 1486968 w 1905712"/>
              <a:gd name="connsiteY146" fmla="*/ 1034968 h 3581614"/>
              <a:gd name="connsiteX147" fmla="*/ 1469876 w 1905712"/>
              <a:gd name="connsiteY147" fmla="*/ 1009330 h 3581614"/>
              <a:gd name="connsiteX148" fmla="*/ 1452785 w 1905712"/>
              <a:gd name="connsiteY148" fmla="*/ 975147 h 3581614"/>
              <a:gd name="connsiteX149" fmla="*/ 1418602 w 1905712"/>
              <a:gd name="connsiteY149" fmla="*/ 923872 h 3581614"/>
              <a:gd name="connsiteX150" fmla="*/ 1410056 w 1905712"/>
              <a:gd name="connsiteY150" fmla="*/ 889689 h 3581614"/>
              <a:gd name="connsiteX151" fmla="*/ 1401510 w 1905712"/>
              <a:gd name="connsiteY151" fmla="*/ 864052 h 3581614"/>
              <a:gd name="connsiteX152" fmla="*/ 1392964 w 1905712"/>
              <a:gd name="connsiteY152" fmla="*/ 787140 h 3581614"/>
              <a:gd name="connsiteX153" fmla="*/ 1418602 w 1905712"/>
              <a:gd name="connsiteY153" fmla="*/ 667499 h 3581614"/>
              <a:gd name="connsiteX154" fmla="*/ 1478422 w 1905712"/>
              <a:gd name="connsiteY154" fmla="*/ 616224 h 3581614"/>
              <a:gd name="connsiteX155" fmla="*/ 1529697 w 1905712"/>
              <a:gd name="connsiteY155" fmla="*/ 582041 h 3581614"/>
              <a:gd name="connsiteX156" fmla="*/ 1555334 w 1905712"/>
              <a:gd name="connsiteY156" fmla="*/ 564949 h 3581614"/>
              <a:gd name="connsiteX157" fmla="*/ 1623701 w 1905712"/>
              <a:gd name="connsiteY157" fmla="*/ 522220 h 3581614"/>
              <a:gd name="connsiteX158" fmla="*/ 1640792 w 1905712"/>
              <a:gd name="connsiteY158" fmla="*/ 496583 h 3581614"/>
              <a:gd name="connsiteX159" fmla="*/ 1692067 w 1905712"/>
              <a:gd name="connsiteY159" fmla="*/ 445308 h 3581614"/>
              <a:gd name="connsiteX160" fmla="*/ 1709159 w 1905712"/>
              <a:gd name="connsiteY160" fmla="*/ 419671 h 3581614"/>
              <a:gd name="connsiteX161" fmla="*/ 1768979 w 1905712"/>
              <a:gd name="connsiteY161" fmla="*/ 385487 h 3581614"/>
              <a:gd name="connsiteX162" fmla="*/ 1837346 w 1905712"/>
              <a:gd name="connsiteY162" fmla="*/ 308575 h 3581614"/>
              <a:gd name="connsiteX163" fmla="*/ 1880075 w 1905712"/>
              <a:gd name="connsiteY163" fmla="*/ 257300 h 3581614"/>
              <a:gd name="connsiteX164" fmla="*/ 1897166 w 1905712"/>
              <a:gd name="connsiteY164" fmla="*/ 206026 h 3581614"/>
              <a:gd name="connsiteX165" fmla="*/ 1905712 w 1905712"/>
              <a:gd name="connsiteY165" fmla="*/ 180388 h 3581614"/>
              <a:gd name="connsiteX166" fmla="*/ 1888620 w 1905712"/>
              <a:gd name="connsiteY166" fmla="*/ 94930 h 3581614"/>
              <a:gd name="connsiteX167" fmla="*/ 1862983 w 1905712"/>
              <a:gd name="connsiteY167" fmla="*/ 69293 h 3581614"/>
              <a:gd name="connsiteX168" fmla="*/ 1845891 w 1905712"/>
              <a:gd name="connsiteY168" fmla="*/ 43656 h 3581614"/>
              <a:gd name="connsiteX169" fmla="*/ 1794617 w 1905712"/>
              <a:gd name="connsiteY169" fmla="*/ 26564 h 3581614"/>
              <a:gd name="connsiteX170" fmla="*/ 1666430 w 1905712"/>
              <a:gd name="connsiteY170" fmla="*/ 9472 h 3581614"/>
              <a:gd name="connsiteX171" fmla="*/ 1598063 w 1905712"/>
              <a:gd name="connsiteY171" fmla="*/ 43656 h 3581614"/>
              <a:gd name="connsiteX172" fmla="*/ 1589518 w 1905712"/>
              <a:gd name="connsiteY172" fmla="*/ 69293 h 3581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1905712" h="3581614">
                <a:moveTo>
                  <a:pt x="1589518" y="69293"/>
                </a:moveTo>
                <a:lnTo>
                  <a:pt x="1512605" y="94930"/>
                </a:lnTo>
                <a:lnTo>
                  <a:pt x="1486968" y="103476"/>
                </a:lnTo>
                <a:cubicBezTo>
                  <a:pt x="1475574" y="112022"/>
                  <a:pt x="1465088" y="121937"/>
                  <a:pt x="1452785" y="129114"/>
                </a:cubicBezTo>
                <a:cubicBezTo>
                  <a:pt x="1420305" y="148061"/>
                  <a:pt x="1393053" y="162051"/>
                  <a:pt x="1358781" y="171843"/>
                </a:cubicBezTo>
                <a:cubicBezTo>
                  <a:pt x="1347488" y="175069"/>
                  <a:pt x="1335992" y="177540"/>
                  <a:pt x="1324598" y="180388"/>
                </a:cubicBezTo>
                <a:cubicBezTo>
                  <a:pt x="1313204" y="186085"/>
                  <a:pt x="1302124" y="192462"/>
                  <a:pt x="1290415" y="197480"/>
                </a:cubicBezTo>
                <a:cubicBezTo>
                  <a:pt x="1282135" y="201029"/>
                  <a:pt x="1272834" y="201997"/>
                  <a:pt x="1264777" y="206026"/>
                </a:cubicBezTo>
                <a:cubicBezTo>
                  <a:pt x="1205760" y="235534"/>
                  <a:pt x="1276101" y="213877"/>
                  <a:pt x="1204957" y="231663"/>
                </a:cubicBezTo>
                <a:cubicBezTo>
                  <a:pt x="1196411" y="240209"/>
                  <a:pt x="1189375" y="250596"/>
                  <a:pt x="1179319" y="257300"/>
                </a:cubicBezTo>
                <a:cubicBezTo>
                  <a:pt x="1171824" y="262297"/>
                  <a:pt x="1160052" y="259476"/>
                  <a:pt x="1153682" y="265846"/>
                </a:cubicBezTo>
                <a:cubicBezTo>
                  <a:pt x="1099051" y="320478"/>
                  <a:pt x="1109837" y="321769"/>
                  <a:pt x="1085316" y="376942"/>
                </a:cubicBezTo>
                <a:cubicBezTo>
                  <a:pt x="1057152" y="440311"/>
                  <a:pt x="1077233" y="384099"/>
                  <a:pt x="1059678" y="436762"/>
                </a:cubicBezTo>
                <a:cubicBezTo>
                  <a:pt x="1056830" y="459551"/>
                  <a:pt x="1054909" y="482475"/>
                  <a:pt x="1051133" y="505129"/>
                </a:cubicBezTo>
                <a:cubicBezTo>
                  <a:pt x="1046357" y="533784"/>
                  <a:pt x="1034041" y="590586"/>
                  <a:pt x="1034041" y="590586"/>
                </a:cubicBezTo>
                <a:cubicBezTo>
                  <a:pt x="1036890" y="641861"/>
                  <a:pt x="1038138" y="693250"/>
                  <a:pt x="1042587" y="744411"/>
                </a:cubicBezTo>
                <a:cubicBezTo>
                  <a:pt x="1045413" y="776910"/>
                  <a:pt x="1054098" y="790633"/>
                  <a:pt x="1059678" y="821323"/>
                </a:cubicBezTo>
                <a:cubicBezTo>
                  <a:pt x="1073425" y="896933"/>
                  <a:pt x="1055140" y="861516"/>
                  <a:pt x="1085316" y="906781"/>
                </a:cubicBezTo>
                <a:cubicBezTo>
                  <a:pt x="1088165" y="918175"/>
                  <a:pt x="1091314" y="929499"/>
                  <a:pt x="1093862" y="940964"/>
                </a:cubicBezTo>
                <a:cubicBezTo>
                  <a:pt x="1098380" y="961293"/>
                  <a:pt x="1104003" y="997027"/>
                  <a:pt x="1110953" y="1017876"/>
                </a:cubicBezTo>
                <a:cubicBezTo>
                  <a:pt x="1115804" y="1032429"/>
                  <a:pt x="1123534" y="1045943"/>
                  <a:pt x="1128045" y="1060605"/>
                </a:cubicBezTo>
                <a:cubicBezTo>
                  <a:pt x="1134953" y="1083056"/>
                  <a:pt x="1137708" y="1106686"/>
                  <a:pt x="1145136" y="1128971"/>
                </a:cubicBezTo>
                <a:cubicBezTo>
                  <a:pt x="1165628" y="1190448"/>
                  <a:pt x="1140764" y="1113670"/>
                  <a:pt x="1162228" y="1188792"/>
                </a:cubicBezTo>
                <a:cubicBezTo>
                  <a:pt x="1164703" y="1197453"/>
                  <a:pt x="1167925" y="1205883"/>
                  <a:pt x="1170774" y="1214429"/>
                </a:cubicBezTo>
                <a:cubicBezTo>
                  <a:pt x="1167925" y="1240067"/>
                  <a:pt x="1166469" y="1265898"/>
                  <a:pt x="1162228" y="1291342"/>
                </a:cubicBezTo>
                <a:cubicBezTo>
                  <a:pt x="1160747" y="1300227"/>
                  <a:pt x="1161012" y="1311743"/>
                  <a:pt x="1153682" y="1316979"/>
                </a:cubicBezTo>
                <a:cubicBezTo>
                  <a:pt x="1139022" y="1327451"/>
                  <a:pt x="1102407" y="1334071"/>
                  <a:pt x="1102407" y="1334071"/>
                </a:cubicBezTo>
                <a:cubicBezTo>
                  <a:pt x="1038881" y="1312895"/>
                  <a:pt x="1113825" y="1335702"/>
                  <a:pt x="982766" y="1316979"/>
                </a:cubicBezTo>
                <a:cubicBezTo>
                  <a:pt x="873711" y="1301399"/>
                  <a:pt x="1078252" y="1314135"/>
                  <a:pt x="914400" y="1299887"/>
                </a:cubicBezTo>
                <a:cubicBezTo>
                  <a:pt x="863239" y="1295438"/>
                  <a:pt x="811808" y="1294875"/>
                  <a:pt x="760576" y="1291342"/>
                </a:cubicBezTo>
                <a:cubicBezTo>
                  <a:pt x="729187" y="1289177"/>
                  <a:pt x="697927" y="1285409"/>
                  <a:pt x="666572" y="1282796"/>
                </a:cubicBezTo>
                <a:lnTo>
                  <a:pt x="555476" y="1274250"/>
                </a:lnTo>
                <a:cubicBezTo>
                  <a:pt x="494879" y="1254050"/>
                  <a:pt x="525642" y="1260668"/>
                  <a:pt x="410198" y="1274250"/>
                </a:cubicBezTo>
                <a:cubicBezTo>
                  <a:pt x="401252" y="1275303"/>
                  <a:pt x="393424" y="1281185"/>
                  <a:pt x="384561" y="1282796"/>
                </a:cubicBezTo>
                <a:cubicBezTo>
                  <a:pt x="361965" y="1286904"/>
                  <a:pt x="338848" y="1287566"/>
                  <a:pt x="316194" y="1291342"/>
                </a:cubicBezTo>
                <a:cubicBezTo>
                  <a:pt x="304609" y="1293273"/>
                  <a:pt x="293528" y="1297584"/>
                  <a:pt x="282011" y="1299887"/>
                </a:cubicBezTo>
                <a:cubicBezTo>
                  <a:pt x="265020" y="1303285"/>
                  <a:pt x="247828" y="1305584"/>
                  <a:pt x="230736" y="1308433"/>
                </a:cubicBezTo>
                <a:cubicBezTo>
                  <a:pt x="152963" y="1334358"/>
                  <a:pt x="275780" y="1294596"/>
                  <a:pt x="162370" y="1325525"/>
                </a:cubicBezTo>
                <a:cubicBezTo>
                  <a:pt x="144989" y="1330265"/>
                  <a:pt x="111095" y="1342616"/>
                  <a:pt x="111095" y="1342616"/>
                </a:cubicBezTo>
                <a:cubicBezTo>
                  <a:pt x="94003" y="1354011"/>
                  <a:pt x="66316" y="1357312"/>
                  <a:pt x="59820" y="1376800"/>
                </a:cubicBezTo>
                <a:lnTo>
                  <a:pt x="42729" y="1428074"/>
                </a:lnTo>
                <a:cubicBezTo>
                  <a:pt x="34584" y="1452509"/>
                  <a:pt x="31002" y="1461069"/>
                  <a:pt x="25637" y="1487895"/>
                </a:cubicBezTo>
                <a:cubicBezTo>
                  <a:pt x="22239" y="1504886"/>
                  <a:pt x="20722" y="1522227"/>
                  <a:pt x="17091" y="1539170"/>
                </a:cubicBezTo>
                <a:cubicBezTo>
                  <a:pt x="12169" y="1562139"/>
                  <a:pt x="0" y="1607536"/>
                  <a:pt x="0" y="1607536"/>
                </a:cubicBezTo>
                <a:cubicBezTo>
                  <a:pt x="2849" y="1681600"/>
                  <a:pt x="3447" y="1755784"/>
                  <a:pt x="8546" y="1829727"/>
                </a:cubicBezTo>
                <a:cubicBezTo>
                  <a:pt x="9166" y="1838714"/>
                  <a:pt x="14906" y="1846625"/>
                  <a:pt x="17091" y="1855364"/>
                </a:cubicBezTo>
                <a:cubicBezTo>
                  <a:pt x="20614" y="1869455"/>
                  <a:pt x="22114" y="1884002"/>
                  <a:pt x="25637" y="1898093"/>
                </a:cubicBezTo>
                <a:cubicBezTo>
                  <a:pt x="27822" y="1906832"/>
                  <a:pt x="31708" y="1915069"/>
                  <a:pt x="34183" y="1923730"/>
                </a:cubicBezTo>
                <a:cubicBezTo>
                  <a:pt x="37410" y="1935023"/>
                  <a:pt x="39502" y="1946621"/>
                  <a:pt x="42729" y="1957914"/>
                </a:cubicBezTo>
                <a:cubicBezTo>
                  <a:pt x="54180" y="1997992"/>
                  <a:pt x="48836" y="1972163"/>
                  <a:pt x="68366" y="2017734"/>
                </a:cubicBezTo>
                <a:cubicBezTo>
                  <a:pt x="71914" y="2026014"/>
                  <a:pt x="72443" y="2035550"/>
                  <a:pt x="76912" y="2043371"/>
                </a:cubicBezTo>
                <a:cubicBezTo>
                  <a:pt x="83979" y="2055738"/>
                  <a:pt x="94381" y="2065887"/>
                  <a:pt x="102549" y="2077555"/>
                </a:cubicBezTo>
                <a:cubicBezTo>
                  <a:pt x="114329" y="2094383"/>
                  <a:pt x="136733" y="2128829"/>
                  <a:pt x="136733" y="2128829"/>
                </a:cubicBezTo>
                <a:cubicBezTo>
                  <a:pt x="139472" y="2139786"/>
                  <a:pt x="147692" y="2176386"/>
                  <a:pt x="153824" y="2188650"/>
                </a:cubicBezTo>
                <a:cubicBezTo>
                  <a:pt x="158417" y="2197836"/>
                  <a:pt x="164500" y="2206267"/>
                  <a:pt x="170916" y="2214287"/>
                </a:cubicBezTo>
                <a:cubicBezTo>
                  <a:pt x="198713" y="2249033"/>
                  <a:pt x="224910" y="2285373"/>
                  <a:pt x="256374" y="2316837"/>
                </a:cubicBezTo>
                <a:cubicBezTo>
                  <a:pt x="270617" y="2331080"/>
                  <a:pt x="285721" y="2344511"/>
                  <a:pt x="299103" y="2359566"/>
                </a:cubicBezTo>
                <a:cubicBezTo>
                  <a:pt x="308565" y="2370211"/>
                  <a:pt x="317191" y="2381671"/>
                  <a:pt x="324740" y="2393749"/>
                </a:cubicBezTo>
                <a:cubicBezTo>
                  <a:pt x="331492" y="2404552"/>
                  <a:pt x="332824" y="2418924"/>
                  <a:pt x="341832" y="2427932"/>
                </a:cubicBezTo>
                <a:cubicBezTo>
                  <a:pt x="348202" y="2434302"/>
                  <a:pt x="358923" y="2433629"/>
                  <a:pt x="367469" y="2436478"/>
                </a:cubicBezTo>
                <a:cubicBezTo>
                  <a:pt x="388949" y="2500917"/>
                  <a:pt x="359974" y="2421488"/>
                  <a:pt x="393106" y="2487753"/>
                </a:cubicBezTo>
                <a:cubicBezTo>
                  <a:pt x="425726" y="2552995"/>
                  <a:pt x="365304" y="2464927"/>
                  <a:pt x="427290" y="2547573"/>
                </a:cubicBezTo>
                <a:cubicBezTo>
                  <a:pt x="448765" y="2612007"/>
                  <a:pt x="419798" y="2532592"/>
                  <a:pt x="452927" y="2598848"/>
                </a:cubicBezTo>
                <a:cubicBezTo>
                  <a:pt x="459788" y="2612569"/>
                  <a:pt x="463159" y="2627856"/>
                  <a:pt x="470019" y="2641577"/>
                </a:cubicBezTo>
                <a:cubicBezTo>
                  <a:pt x="474612" y="2650763"/>
                  <a:pt x="482517" y="2658028"/>
                  <a:pt x="487110" y="2667214"/>
                </a:cubicBezTo>
                <a:cubicBezTo>
                  <a:pt x="491139" y="2675271"/>
                  <a:pt x="491281" y="2684977"/>
                  <a:pt x="495656" y="2692852"/>
                </a:cubicBezTo>
                <a:cubicBezTo>
                  <a:pt x="505632" y="2710809"/>
                  <a:pt x="518445" y="2727035"/>
                  <a:pt x="529839" y="2744127"/>
                </a:cubicBezTo>
                <a:cubicBezTo>
                  <a:pt x="535536" y="2752673"/>
                  <a:pt x="540769" y="2761547"/>
                  <a:pt x="546931" y="2769764"/>
                </a:cubicBezTo>
                <a:cubicBezTo>
                  <a:pt x="584897" y="2820386"/>
                  <a:pt x="564661" y="2792088"/>
                  <a:pt x="606751" y="2855222"/>
                </a:cubicBezTo>
                <a:lnTo>
                  <a:pt x="623843" y="2880859"/>
                </a:lnTo>
                <a:cubicBezTo>
                  <a:pt x="626692" y="2889405"/>
                  <a:pt x="628360" y="2898440"/>
                  <a:pt x="632389" y="2906497"/>
                </a:cubicBezTo>
                <a:cubicBezTo>
                  <a:pt x="636982" y="2915683"/>
                  <a:pt x="645309" y="2922749"/>
                  <a:pt x="649480" y="2932134"/>
                </a:cubicBezTo>
                <a:cubicBezTo>
                  <a:pt x="656797" y="2948597"/>
                  <a:pt x="660875" y="2966317"/>
                  <a:pt x="666572" y="2983409"/>
                </a:cubicBezTo>
                <a:lnTo>
                  <a:pt x="675118" y="3009046"/>
                </a:lnTo>
                <a:cubicBezTo>
                  <a:pt x="674084" y="3015252"/>
                  <a:pt x="667377" y="3071932"/>
                  <a:pt x="658026" y="3085958"/>
                </a:cubicBezTo>
                <a:cubicBezTo>
                  <a:pt x="651322" y="3096014"/>
                  <a:pt x="640935" y="3103050"/>
                  <a:pt x="632389" y="3111596"/>
                </a:cubicBezTo>
                <a:cubicBezTo>
                  <a:pt x="629540" y="3120142"/>
                  <a:pt x="628218" y="3129359"/>
                  <a:pt x="623843" y="3137233"/>
                </a:cubicBezTo>
                <a:cubicBezTo>
                  <a:pt x="598287" y="3183234"/>
                  <a:pt x="595165" y="3183003"/>
                  <a:pt x="564022" y="3214145"/>
                </a:cubicBezTo>
                <a:cubicBezTo>
                  <a:pt x="558325" y="3231237"/>
                  <a:pt x="551301" y="3247942"/>
                  <a:pt x="546931" y="3265420"/>
                </a:cubicBezTo>
                <a:cubicBezTo>
                  <a:pt x="544082" y="3276814"/>
                  <a:pt x="541760" y="3288353"/>
                  <a:pt x="538385" y="3299603"/>
                </a:cubicBezTo>
                <a:cubicBezTo>
                  <a:pt x="533208" y="3316859"/>
                  <a:pt x="526990" y="3333786"/>
                  <a:pt x="521293" y="3350878"/>
                </a:cubicBezTo>
                <a:lnTo>
                  <a:pt x="512748" y="3376515"/>
                </a:lnTo>
                <a:lnTo>
                  <a:pt x="504202" y="3402153"/>
                </a:lnTo>
                <a:cubicBezTo>
                  <a:pt x="511257" y="3529147"/>
                  <a:pt x="464379" y="3546021"/>
                  <a:pt x="538385" y="3564523"/>
                </a:cubicBezTo>
                <a:cubicBezTo>
                  <a:pt x="552476" y="3568046"/>
                  <a:pt x="566935" y="3569918"/>
                  <a:pt x="581114" y="3573069"/>
                </a:cubicBezTo>
                <a:cubicBezTo>
                  <a:pt x="592579" y="3575617"/>
                  <a:pt x="603903" y="3578766"/>
                  <a:pt x="615297" y="3581614"/>
                </a:cubicBezTo>
                <a:cubicBezTo>
                  <a:pt x="669420" y="3578766"/>
                  <a:pt x="723855" y="3579526"/>
                  <a:pt x="777667" y="3573069"/>
                </a:cubicBezTo>
                <a:cubicBezTo>
                  <a:pt x="777672" y="3573068"/>
                  <a:pt x="841758" y="3551705"/>
                  <a:pt x="854579" y="3547431"/>
                </a:cubicBezTo>
                <a:cubicBezTo>
                  <a:pt x="854584" y="3547429"/>
                  <a:pt x="905849" y="3530344"/>
                  <a:pt x="905854" y="3530340"/>
                </a:cubicBezTo>
                <a:cubicBezTo>
                  <a:pt x="989230" y="3474754"/>
                  <a:pt x="859638" y="3561836"/>
                  <a:pt x="965675" y="3487611"/>
                </a:cubicBezTo>
                <a:cubicBezTo>
                  <a:pt x="982503" y="3475831"/>
                  <a:pt x="997462" y="3459924"/>
                  <a:pt x="1016949" y="3453428"/>
                </a:cubicBezTo>
                <a:cubicBezTo>
                  <a:pt x="1059025" y="3439403"/>
                  <a:pt x="1033701" y="3446363"/>
                  <a:pt x="1093862" y="3436336"/>
                </a:cubicBezTo>
                <a:cubicBezTo>
                  <a:pt x="1110953" y="3424942"/>
                  <a:pt x="1138640" y="3421640"/>
                  <a:pt x="1145136" y="3402153"/>
                </a:cubicBezTo>
                <a:cubicBezTo>
                  <a:pt x="1159336" y="3359555"/>
                  <a:pt x="1162165" y="3355436"/>
                  <a:pt x="1170774" y="3316695"/>
                </a:cubicBezTo>
                <a:cubicBezTo>
                  <a:pt x="1173925" y="3302516"/>
                  <a:pt x="1174219" y="3287566"/>
                  <a:pt x="1179319" y="3273966"/>
                </a:cubicBezTo>
                <a:cubicBezTo>
                  <a:pt x="1182925" y="3264349"/>
                  <a:pt x="1191315" y="3257246"/>
                  <a:pt x="1196411" y="3248329"/>
                </a:cubicBezTo>
                <a:cubicBezTo>
                  <a:pt x="1226408" y="3195835"/>
                  <a:pt x="1197380" y="3230268"/>
                  <a:pt x="1239140" y="3188508"/>
                </a:cubicBezTo>
                <a:cubicBezTo>
                  <a:pt x="1244837" y="3171416"/>
                  <a:pt x="1246238" y="3152223"/>
                  <a:pt x="1256232" y="3137233"/>
                </a:cubicBezTo>
                <a:lnTo>
                  <a:pt x="1290415" y="3085958"/>
                </a:lnTo>
                <a:cubicBezTo>
                  <a:pt x="1310858" y="3004188"/>
                  <a:pt x="1302962" y="3052631"/>
                  <a:pt x="1281869" y="2897951"/>
                </a:cubicBezTo>
                <a:cubicBezTo>
                  <a:pt x="1280282" y="2886314"/>
                  <a:pt x="1276550" y="2875061"/>
                  <a:pt x="1273323" y="2863768"/>
                </a:cubicBezTo>
                <a:cubicBezTo>
                  <a:pt x="1264248" y="2832006"/>
                  <a:pt x="1247514" y="2795144"/>
                  <a:pt x="1230594" y="2769764"/>
                </a:cubicBezTo>
                <a:lnTo>
                  <a:pt x="1213503" y="2744127"/>
                </a:lnTo>
                <a:cubicBezTo>
                  <a:pt x="1206621" y="2716599"/>
                  <a:pt x="1205054" y="2699824"/>
                  <a:pt x="1187865" y="2675760"/>
                </a:cubicBezTo>
                <a:cubicBezTo>
                  <a:pt x="1180840" y="2665926"/>
                  <a:pt x="1170093" y="2659299"/>
                  <a:pt x="1162228" y="2650123"/>
                </a:cubicBezTo>
                <a:cubicBezTo>
                  <a:pt x="1152959" y="2639309"/>
                  <a:pt x="1145137" y="2627334"/>
                  <a:pt x="1136591" y="2615940"/>
                </a:cubicBezTo>
                <a:cubicBezTo>
                  <a:pt x="1127049" y="2587313"/>
                  <a:pt x="1124832" y="2574483"/>
                  <a:pt x="1102407" y="2547573"/>
                </a:cubicBezTo>
                <a:cubicBezTo>
                  <a:pt x="1084354" y="2525910"/>
                  <a:pt x="1055198" y="2512975"/>
                  <a:pt x="1042587" y="2487753"/>
                </a:cubicBezTo>
                <a:cubicBezTo>
                  <a:pt x="1036890" y="2476359"/>
                  <a:pt x="1033959" y="2463091"/>
                  <a:pt x="1025495" y="2453570"/>
                </a:cubicBezTo>
                <a:cubicBezTo>
                  <a:pt x="1010714" y="2436941"/>
                  <a:pt x="990620" y="2425875"/>
                  <a:pt x="974220" y="2410841"/>
                </a:cubicBezTo>
                <a:cubicBezTo>
                  <a:pt x="956402" y="2394508"/>
                  <a:pt x="939116" y="2377532"/>
                  <a:pt x="922946" y="2359566"/>
                </a:cubicBezTo>
                <a:cubicBezTo>
                  <a:pt x="901053" y="2335240"/>
                  <a:pt x="882032" y="2299318"/>
                  <a:pt x="863125" y="2274108"/>
                </a:cubicBezTo>
                <a:cubicBezTo>
                  <a:pt x="849776" y="2256309"/>
                  <a:pt x="832737" y="2241345"/>
                  <a:pt x="820396" y="2222833"/>
                </a:cubicBezTo>
                <a:cubicBezTo>
                  <a:pt x="809796" y="2206933"/>
                  <a:pt x="805092" y="2187632"/>
                  <a:pt x="794759" y="2171558"/>
                </a:cubicBezTo>
                <a:cubicBezTo>
                  <a:pt x="779355" y="2147596"/>
                  <a:pt x="756224" y="2128670"/>
                  <a:pt x="743484" y="2103192"/>
                </a:cubicBezTo>
                <a:cubicBezTo>
                  <a:pt x="733039" y="2082302"/>
                  <a:pt x="724396" y="2061485"/>
                  <a:pt x="709301" y="2043371"/>
                </a:cubicBezTo>
                <a:cubicBezTo>
                  <a:pt x="620019" y="1936232"/>
                  <a:pt x="754049" y="2111583"/>
                  <a:pt x="658026" y="1983551"/>
                </a:cubicBezTo>
                <a:cubicBezTo>
                  <a:pt x="636546" y="1919112"/>
                  <a:pt x="665521" y="1998541"/>
                  <a:pt x="632389" y="1932276"/>
                </a:cubicBezTo>
                <a:cubicBezTo>
                  <a:pt x="628361" y="1924219"/>
                  <a:pt x="629373" y="1913749"/>
                  <a:pt x="623843" y="1906639"/>
                </a:cubicBezTo>
                <a:cubicBezTo>
                  <a:pt x="609003" y="1887559"/>
                  <a:pt x="589660" y="1872456"/>
                  <a:pt x="572568" y="1855364"/>
                </a:cubicBezTo>
                <a:cubicBezTo>
                  <a:pt x="564022" y="1846818"/>
                  <a:pt x="554182" y="1839395"/>
                  <a:pt x="546931" y="1829727"/>
                </a:cubicBezTo>
                <a:cubicBezTo>
                  <a:pt x="477971" y="1737781"/>
                  <a:pt x="561970" y="1846422"/>
                  <a:pt x="495656" y="1769906"/>
                </a:cubicBezTo>
                <a:cubicBezTo>
                  <a:pt x="466514" y="1736281"/>
                  <a:pt x="438485" y="1701705"/>
                  <a:pt x="410198" y="1667357"/>
                </a:cubicBezTo>
                <a:cubicBezTo>
                  <a:pt x="353999" y="1599115"/>
                  <a:pt x="393991" y="1651813"/>
                  <a:pt x="358923" y="1590444"/>
                </a:cubicBezTo>
                <a:cubicBezTo>
                  <a:pt x="353827" y="1581527"/>
                  <a:pt x="346003" y="1574192"/>
                  <a:pt x="341832" y="1564807"/>
                </a:cubicBezTo>
                <a:cubicBezTo>
                  <a:pt x="334515" y="1548344"/>
                  <a:pt x="324740" y="1513532"/>
                  <a:pt x="324740" y="1513532"/>
                </a:cubicBezTo>
                <a:cubicBezTo>
                  <a:pt x="333286" y="1507835"/>
                  <a:pt x="340169" y="1497575"/>
                  <a:pt x="350377" y="1496441"/>
                </a:cubicBezTo>
                <a:cubicBezTo>
                  <a:pt x="357410" y="1495660"/>
                  <a:pt x="433758" y="1511407"/>
                  <a:pt x="444381" y="1513532"/>
                </a:cubicBezTo>
                <a:cubicBezTo>
                  <a:pt x="500565" y="1550988"/>
                  <a:pt x="440059" y="1513898"/>
                  <a:pt x="495656" y="1539170"/>
                </a:cubicBezTo>
                <a:cubicBezTo>
                  <a:pt x="531662" y="1555536"/>
                  <a:pt x="554141" y="1573020"/>
                  <a:pt x="589660" y="1581899"/>
                </a:cubicBezTo>
                <a:cubicBezTo>
                  <a:pt x="603751" y="1585422"/>
                  <a:pt x="618146" y="1587596"/>
                  <a:pt x="632389" y="1590444"/>
                </a:cubicBezTo>
                <a:cubicBezTo>
                  <a:pt x="640935" y="1596141"/>
                  <a:pt x="648409" y="1603930"/>
                  <a:pt x="658026" y="1607536"/>
                </a:cubicBezTo>
                <a:cubicBezTo>
                  <a:pt x="680939" y="1616129"/>
                  <a:pt x="766430" y="1623379"/>
                  <a:pt x="777667" y="1624628"/>
                </a:cubicBezTo>
                <a:cubicBezTo>
                  <a:pt x="789061" y="1627476"/>
                  <a:pt x="800600" y="1629798"/>
                  <a:pt x="811850" y="1633173"/>
                </a:cubicBezTo>
                <a:cubicBezTo>
                  <a:pt x="829106" y="1638350"/>
                  <a:pt x="863125" y="1650265"/>
                  <a:pt x="863125" y="1650265"/>
                </a:cubicBezTo>
                <a:lnTo>
                  <a:pt x="1333144" y="1641719"/>
                </a:lnTo>
                <a:cubicBezTo>
                  <a:pt x="1353276" y="1641070"/>
                  <a:pt x="1374034" y="1640056"/>
                  <a:pt x="1392964" y="1633173"/>
                </a:cubicBezTo>
                <a:cubicBezTo>
                  <a:pt x="1406350" y="1628306"/>
                  <a:pt x="1415558" y="1615815"/>
                  <a:pt x="1427148" y="1607536"/>
                </a:cubicBezTo>
                <a:cubicBezTo>
                  <a:pt x="1444127" y="1595408"/>
                  <a:pt x="1473009" y="1578766"/>
                  <a:pt x="1486968" y="1564807"/>
                </a:cubicBezTo>
                <a:cubicBezTo>
                  <a:pt x="1494231" y="1557545"/>
                  <a:pt x="1498964" y="1548088"/>
                  <a:pt x="1504060" y="1539170"/>
                </a:cubicBezTo>
                <a:cubicBezTo>
                  <a:pt x="1520953" y="1509606"/>
                  <a:pt x="1520110" y="1508108"/>
                  <a:pt x="1529697" y="1479349"/>
                </a:cubicBezTo>
                <a:cubicBezTo>
                  <a:pt x="1535394" y="1439469"/>
                  <a:pt x="1549024" y="1399931"/>
                  <a:pt x="1546789" y="1359708"/>
                </a:cubicBezTo>
                <a:cubicBezTo>
                  <a:pt x="1543940" y="1308433"/>
                  <a:pt x="1544613" y="1256841"/>
                  <a:pt x="1538243" y="1205884"/>
                </a:cubicBezTo>
                <a:cubicBezTo>
                  <a:pt x="1536008" y="1188007"/>
                  <a:pt x="1524684" y="1172275"/>
                  <a:pt x="1521151" y="1154609"/>
                </a:cubicBezTo>
                <a:cubicBezTo>
                  <a:pt x="1518302" y="1140366"/>
                  <a:pt x="1516427" y="1125893"/>
                  <a:pt x="1512605" y="1111880"/>
                </a:cubicBezTo>
                <a:cubicBezTo>
                  <a:pt x="1507865" y="1094499"/>
                  <a:pt x="1501211" y="1077697"/>
                  <a:pt x="1495514" y="1060605"/>
                </a:cubicBezTo>
                <a:cubicBezTo>
                  <a:pt x="1492665" y="1052059"/>
                  <a:pt x="1491965" y="1042463"/>
                  <a:pt x="1486968" y="1034968"/>
                </a:cubicBezTo>
                <a:cubicBezTo>
                  <a:pt x="1481271" y="1026422"/>
                  <a:pt x="1474972" y="1018248"/>
                  <a:pt x="1469876" y="1009330"/>
                </a:cubicBezTo>
                <a:cubicBezTo>
                  <a:pt x="1463556" y="998269"/>
                  <a:pt x="1459339" y="986071"/>
                  <a:pt x="1452785" y="975147"/>
                </a:cubicBezTo>
                <a:cubicBezTo>
                  <a:pt x="1442217" y="957533"/>
                  <a:pt x="1418602" y="923872"/>
                  <a:pt x="1418602" y="923872"/>
                </a:cubicBezTo>
                <a:cubicBezTo>
                  <a:pt x="1415753" y="912478"/>
                  <a:pt x="1413283" y="900982"/>
                  <a:pt x="1410056" y="889689"/>
                </a:cubicBezTo>
                <a:cubicBezTo>
                  <a:pt x="1407581" y="881028"/>
                  <a:pt x="1402991" y="872937"/>
                  <a:pt x="1401510" y="864052"/>
                </a:cubicBezTo>
                <a:cubicBezTo>
                  <a:pt x="1397269" y="838608"/>
                  <a:pt x="1395813" y="812777"/>
                  <a:pt x="1392964" y="787140"/>
                </a:cubicBezTo>
                <a:cubicBezTo>
                  <a:pt x="1394875" y="771856"/>
                  <a:pt x="1401205" y="684896"/>
                  <a:pt x="1418602" y="667499"/>
                </a:cubicBezTo>
                <a:cubicBezTo>
                  <a:pt x="1448109" y="637990"/>
                  <a:pt x="1441878" y="641805"/>
                  <a:pt x="1478422" y="616224"/>
                </a:cubicBezTo>
                <a:cubicBezTo>
                  <a:pt x="1495250" y="604444"/>
                  <a:pt x="1512605" y="593435"/>
                  <a:pt x="1529697" y="582041"/>
                </a:cubicBezTo>
                <a:cubicBezTo>
                  <a:pt x="1538243" y="576344"/>
                  <a:pt x="1548071" y="572211"/>
                  <a:pt x="1555334" y="564949"/>
                </a:cubicBezTo>
                <a:cubicBezTo>
                  <a:pt x="1591819" y="528465"/>
                  <a:pt x="1569751" y="543801"/>
                  <a:pt x="1623701" y="522220"/>
                </a:cubicBezTo>
                <a:cubicBezTo>
                  <a:pt x="1629398" y="513674"/>
                  <a:pt x="1633969" y="504259"/>
                  <a:pt x="1640792" y="496583"/>
                </a:cubicBezTo>
                <a:cubicBezTo>
                  <a:pt x="1656850" y="478517"/>
                  <a:pt x="1678659" y="465419"/>
                  <a:pt x="1692067" y="445308"/>
                </a:cubicBezTo>
                <a:cubicBezTo>
                  <a:pt x="1697764" y="436762"/>
                  <a:pt x="1701896" y="426934"/>
                  <a:pt x="1709159" y="419671"/>
                </a:cubicBezTo>
                <a:cubicBezTo>
                  <a:pt x="1737451" y="391379"/>
                  <a:pt x="1735464" y="412299"/>
                  <a:pt x="1768979" y="385487"/>
                </a:cubicBezTo>
                <a:cubicBezTo>
                  <a:pt x="1852080" y="319006"/>
                  <a:pt x="1796408" y="357700"/>
                  <a:pt x="1837346" y="308575"/>
                </a:cubicBezTo>
                <a:cubicBezTo>
                  <a:pt x="1892180" y="242774"/>
                  <a:pt x="1837638" y="320955"/>
                  <a:pt x="1880075" y="257300"/>
                </a:cubicBezTo>
                <a:lnTo>
                  <a:pt x="1897166" y="206026"/>
                </a:lnTo>
                <a:lnTo>
                  <a:pt x="1905712" y="180388"/>
                </a:lnTo>
                <a:cubicBezTo>
                  <a:pt x="1904988" y="175321"/>
                  <a:pt x="1899468" y="111202"/>
                  <a:pt x="1888620" y="94930"/>
                </a:cubicBezTo>
                <a:cubicBezTo>
                  <a:pt x="1881916" y="84874"/>
                  <a:pt x="1870720" y="78577"/>
                  <a:pt x="1862983" y="69293"/>
                </a:cubicBezTo>
                <a:cubicBezTo>
                  <a:pt x="1856408" y="61403"/>
                  <a:pt x="1854601" y="49100"/>
                  <a:pt x="1845891" y="43656"/>
                </a:cubicBezTo>
                <a:cubicBezTo>
                  <a:pt x="1830614" y="34108"/>
                  <a:pt x="1811708" y="32261"/>
                  <a:pt x="1794617" y="26564"/>
                </a:cubicBezTo>
                <a:cubicBezTo>
                  <a:pt x="1736440" y="7171"/>
                  <a:pt x="1777948" y="18765"/>
                  <a:pt x="1666430" y="9472"/>
                </a:cubicBezTo>
                <a:cubicBezTo>
                  <a:pt x="1614774" y="16852"/>
                  <a:pt x="1605339" y="0"/>
                  <a:pt x="1598063" y="43656"/>
                </a:cubicBezTo>
                <a:cubicBezTo>
                  <a:pt x="1596658" y="52085"/>
                  <a:pt x="1598063" y="60747"/>
                  <a:pt x="1589518" y="69293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0" y="18288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13 carbon parent,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hich is…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200400"/>
            <a:ext cx="2133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tridecane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Huh ???</a:t>
            </a:r>
            <a:endParaRPr lang="en-US" sz="2800" b="1" dirty="0"/>
          </a:p>
        </p:txBody>
      </p:sp>
      <p:sp>
        <p:nvSpPr>
          <p:cNvPr id="10" name="Right Brace 9"/>
          <p:cNvSpPr/>
          <p:nvPr/>
        </p:nvSpPr>
        <p:spPr>
          <a:xfrm flipH="1">
            <a:off x="2286000" y="1676400"/>
            <a:ext cx="152400" cy="914400"/>
          </a:xfrm>
          <a:prstGeom prst="rightBrac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47244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 Name me the IUPAC way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35814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038600" y="4114800"/>
            <a:ext cx="304800" cy="2286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5334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10-ethyl-2,11,11-trimethyl-7-</a:t>
            </a:r>
            <a:r>
              <a:rPr lang="en-US" sz="3200" b="1" dirty="0" smtClean="0">
                <a:solidFill>
                  <a:srgbClr val="0070C0"/>
                </a:solidFill>
              </a:rPr>
              <a:t>(                    )</a:t>
            </a:r>
            <a:r>
              <a:rPr lang="en-US" sz="3600" b="1" dirty="0" err="1" smtClean="0">
                <a:solidFill>
                  <a:srgbClr val="FF0000"/>
                </a:solidFill>
              </a:rPr>
              <a:t>tridecane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66800" y="2286000"/>
            <a:ext cx="3124200" cy="33528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00200" y="3429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1524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</a:t>
            </a:r>
            <a:endParaRPr lang="en-US" sz="36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962400" y="1981200"/>
            <a:ext cx="76200" cy="3048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  <p:bldP spid="15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209800" y="1143000"/>
          <a:ext cx="2568046" cy="223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ChemSketch" r:id="rId4" imgW="1191600" imgH="1036440" progId="ACD.ChemSketch.20">
                  <p:embed/>
                </p:oleObj>
              </mc:Choice>
              <mc:Fallback>
                <p:oleObj name="ChemSketch" r:id="rId4" imgW="1191600" imgH="10364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2568046" cy="2232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38862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Carbon 7 on parent</a:t>
            </a:r>
            <a:endParaRPr lang="en-US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4800600" y="2667000"/>
            <a:ext cx="3124200" cy="1828800"/>
          </a:xfrm>
          <a:prstGeom prst="rect">
            <a:avLst/>
          </a:prstGeom>
          <a:noFill/>
          <a:ln w="79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4038600" y="3429000"/>
            <a:ext cx="762000" cy="71881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53000" y="2971800"/>
            <a:ext cx="1905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4400" dirty="0" smtClean="0"/>
              <a:t>parent     chain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990600"/>
            <a:ext cx="5181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Substituent  chain numbering starts next to parent attach point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4800" y="2209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1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71800" y="2514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1295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52600" y="18288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457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Branch point at </a:t>
            </a:r>
            <a:r>
              <a:rPr lang="en-US" sz="2400" b="1" i="1" dirty="0" smtClean="0">
                <a:solidFill>
                  <a:srgbClr val="0070C0"/>
                </a:solidFill>
              </a:rPr>
              <a:t>3</a:t>
            </a:r>
            <a:r>
              <a:rPr lang="en-US" sz="2400" b="1" i="1" dirty="0" smtClean="0"/>
              <a:t> on substituent leads to methyl</a:t>
            </a:r>
            <a:endParaRPr lang="en-US" sz="24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9382" y="4397568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</a:t>
            </a:r>
            <a:r>
              <a:rPr lang="en-US" sz="3200" b="1" dirty="0" smtClean="0"/>
              <a:t>Huh ??? = </a:t>
            </a:r>
            <a:r>
              <a:rPr lang="en-US" sz="3200" b="1" i="1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methylbutyl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Naming complex “</a:t>
            </a:r>
            <a:r>
              <a:rPr lang="en-US" sz="3200" b="1" dirty="0" smtClean="0">
                <a:solidFill>
                  <a:srgbClr val="0070C0"/>
                </a:solidFill>
              </a:rPr>
              <a:t>Huh???” </a:t>
            </a:r>
            <a:r>
              <a:rPr lang="en-US" sz="3200" dirty="0" err="1" smtClean="0"/>
              <a:t>substituents</a:t>
            </a:r>
            <a:r>
              <a:rPr lang="en-US" sz="3200" dirty="0" smtClean="0"/>
              <a:t> </a:t>
            </a:r>
            <a:r>
              <a:rPr lang="en-US" sz="2000" dirty="0" smtClean="0"/>
              <a:t>(see step 5, page 75)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28194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sym typeface="Symbol"/>
              </a:rPr>
              <a:t></a:t>
            </a:r>
            <a:r>
              <a:rPr lang="en-US" sz="3200" b="1" dirty="0" smtClean="0">
                <a:solidFill>
                  <a:srgbClr val="0070C0"/>
                </a:solidFill>
              </a:rPr>
              <a:t>Substituent</a:t>
            </a:r>
            <a:r>
              <a:rPr lang="en-US" sz="3200" dirty="0" smtClean="0"/>
              <a:t> is a </a:t>
            </a:r>
            <a:r>
              <a:rPr lang="en-US" sz="3200" b="1" dirty="0" smtClean="0">
                <a:solidFill>
                  <a:srgbClr val="0070C0"/>
                </a:solidFill>
              </a:rPr>
              <a:t>butyl    	</a:t>
            </a:r>
            <a:r>
              <a:rPr lang="en-US" sz="3200" dirty="0" smtClean="0"/>
              <a:t>+…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4982343"/>
            <a:ext cx="914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0070C0"/>
                </a:solidFill>
              </a:rPr>
              <a:t>10-ethyl-2,11,11-trimethyl-7-</a:t>
            </a:r>
            <a:r>
              <a:rPr lang="en-US" sz="3100" b="1" dirty="0" smtClean="0">
                <a:solidFill>
                  <a:srgbClr val="0070C0"/>
                </a:solidFill>
              </a:rPr>
              <a:t>(   </a:t>
            </a:r>
            <a:r>
              <a:rPr lang="en-US" sz="3100" b="1" dirty="0" smtClean="0">
                <a:solidFill>
                  <a:srgbClr val="0070C0"/>
                </a:solidFill>
              </a:rPr>
              <a:t>                      </a:t>
            </a:r>
            <a:r>
              <a:rPr lang="en-US" sz="3100" b="1" dirty="0" smtClean="0">
                <a:solidFill>
                  <a:srgbClr val="0070C0"/>
                </a:solidFill>
              </a:rPr>
              <a:t>)</a:t>
            </a:r>
            <a:r>
              <a:rPr lang="en-US" sz="3100" b="1" dirty="0" err="1" smtClean="0">
                <a:solidFill>
                  <a:srgbClr val="FF0000"/>
                </a:solidFill>
              </a:rPr>
              <a:t>tridecane</a:t>
            </a:r>
            <a:endParaRPr lang="en-US" sz="31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502851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methylbutyl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868773" y="4665062"/>
            <a:ext cx="350378" cy="479276"/>
          </a:xfrm>
          <a:custGeom>
            <a:avLst/>
            <a:gdLst>
              <a:gd name="connsiteX0" fmla="*/ 0 w 401653"/>
              <a:gd name="connsiteY0" fmla="*/ 34183 h 393106"/>
              <a:gd name="connsiteX1" fmla="*/ 230737 w 401653"/>
              <a:gd name="connsiteY1" fmla="*/ 59820 h 393106"/>
              <a:gd name="connsiteX2" fmla="*/ 401653 w 401653"/>
              <a:gd name="connsiteY2" fmla="*/ 393106 h 39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653" h="393106">
                <a:moveTo>
                  <a:pt x="0" y="34183"/>
                </a:moveTo>
                <a:cubicBezTo>
                  <a:pt x="81897" y="17091"/>
                  <a:pt x="163795" y="0"/>
                  <a:pt x="230737" y="59820"/>
                </a:cubicBezTo>
                <a:cubicBezTo>
                  <a:pt x="297679" y="119640"/>
                  <a:pt x="349666" y="256373"/>
                  <a:pt x="401653" y="393106"/>
                </a:cubicBezTo>
              </a:path>
            </a:pathLst>
          </a:custGeom>
          <a:ln w="635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19100" y="5994692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7-(3-methylbutyl)-10-ethyl-2,11,11-trimethyl</a:t>
            </a:r>
            <a:r>
              <a:rPr lang="en-US" sz="2800" b="1" dirty="0" smtClean="0">
                <a:solidFill>
                  <a:srgbClr val="FF0000"/>
                </a:solidFill>
              </a:rPr>
              <a:t>tridecane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555173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Re-alphabetized…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4" grpId="0"/>
      <p:bldP spid="27" grpId="0"/>
      <p:bldP spid="28" grpId="0"/>
      <p:bldP spid="29" grpId="0" animBg="1"/>
      <p:bldP spid="22" grpId="0"/>
      <p:bldP spid="22" grpId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221</Words>
  <Application>Microsoft Office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11</cp:revision>
  <dcterms:created xsi:type="dcterms:W3CDTF">2013-09-12T02:36:23Z</dcterms:created>
  <dcterms:modified xsi:type="dcterms:W3CDTF">2013-09-13T18:01:26Z</dcterms:modified>
</cp:coreProperties>
</file>