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B07AC-0E5D-45D3-9E94-322D51EF99E2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90AFE-A5E1-4467-9DDF-98616A370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85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05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745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05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745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26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071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872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162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02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948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81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137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116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964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9440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3A03-1572-477C-ADFC-68CC03E71ED9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392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6" y="2057400"/>
            <a:ext cx="50292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action or effect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substrate] increased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[</a:t>
            </a:r>
            <a:r>
              <a:rPr lang="en-US" sz="25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H+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] increased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Rearrangement ?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Primary H effects ?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effect of order* on rate	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product alkene distribution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54" y="104745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MAIN FEATURES OF DOMINANT MECHANISM FOR </a:t>
            </a:r>
            <a:r>
              <a:rPr lang="en-US" sz="2000" b="1" dirty="0" smtClean="0"/>
              <a:t>DEHYDRATION=E1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74132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C- C         H+/reflux	</a:t>
            </a:r>
            <a:r>
              <a:rPr lang="en-US" sz="2400" b="1" dirty="0" smtClean="0"/>
              <a:t>	C=C</a:t>
            </a:r>
            <a:r>
              <a:rPr lang="en-US" sz="2400" b="1" dirty="0" smtClean="0"/>
              <a:t>	</a:t>
            </a:r>
          </a:p>
          <a:p>
            <a:r>
              <a:rPr lang="en-US" sz="2400" b="1" dirty="0" smtClean="0"/>
              <a:t>H   OH</a:t>
            </a:r>
          </a:p>
          <a:p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19600" y="1676400"/>
            <a:ext cx="47244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E1	 predicts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YES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NO (will explain this later)*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&gt;2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&gt;1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5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follows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Zaitsev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Rule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i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sym typeface="Symbol" pitchFamily="18" charset="2"/>
              </a:rPr>
              <a:t>*in context with E2 </a:t>
            </a:r>
            <a:endParaRPr kumimoji="0" lang="en-US" sz="25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99007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-H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6" idx="1"/>
          </p:cNvCxnSpPr>
          <p:nvPr/>
        </p:nvCxnSpPr>
        <p:spPr>
          <a:xfrm>
            <a:off x="1905000" y="1199117"/>
            <a:ext cx="304800" cy="2901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3429000" y="1143000"/>
            <a:ext cx="16348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43200" y="990600"/>
            <a:ext cx="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990600"/>
            <a:ext cx="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3782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488162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More E1 factoids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9615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10113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H</a:t>
            </a:r>
            <a:r>
              <a:rPr lang="en-US" sz="3200" b="1" baseline="30000" dirty="0"/>
              <a:t>+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747" y="493700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When will dehydration run E2 ???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E1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107293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catalytic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5" y="2201615"/>
            <a:ext cx="8950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No…methyl shift  will allow alkene to form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Via rearrangement from lower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higher degree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7" y="5583335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alcohol w/conditions favoring E2 (non-polar solvent)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7" y="4114800"/>
            <a:ext cx="882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key intermediate is the signature of E1 ??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48500" y="4114800"/>
            <a:ext cx="20955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64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 animBg="1"/>
      <p:bldP spid="11" grpId="0" animBg="1"/>
      <p:bldP spid="14" grpId="0" animBg="1"/>
      <p:bldP spid="16" grpId="0" animBg="1"/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6" y="1828799"/>
            <a:ext cx="50292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action or effect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substrate] increased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[OH-] increased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Rearrangement ?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Primary H effects ?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halogen (`element’) effect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5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on rate	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effect of order* on rate	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product alkene distribution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MAIN FEATURES OF DOMINANT MECHANISM FOR </a:t>
            </a:r>
            <a:r>
              <a:rPr lang="en-US" sz="2000" b="1" dirty="0" smtClean="0"/>
              <a:t>DEHYDROHALOGENATION =E2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7413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C- C      +   OH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   C=C   + X</a:t>
            </a:r>
            <a:r>
              <a:rPr lang="en-US" sz="2400" b="1" baseline="30000" dirty="0" smtClean="0">
                <a:sym typeface="Wingdings" pitchFamily="2" charset="2"/>
              </a:rPr>
              <a:t>-</a:t>
            </a:r>
            <a:r>
              <a:rPr lang="en-US" sz="2400" b="1" dirty="0" smtClean="0">
                <a:sym typeface="Wingdings" pitchFamily="2" charset="2"/>
              </a:rPr>
              <a:t> +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endParaRPr lang="en-US" sz="2400" b="1" dirty="0" smtClean="0"/>
          </a:p>
          <a:p>
            <a:r>
              <a:rPr lang="en-US" sz="2400" b="1" dirty="0" smtClean="0"/>
              <a:t>|   |</a:t>
            </a:r>
          </a:p>
          <a:p>
            <a:r>
              <a:rPr lang="en-US" sz="2400" b="1" dirty="0" smtClean="0"/>
              <a:t>H   X</a:t>
            </a:r>
          </a:p>
          <a:p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40382" y="1438534"/>
            <a:ext cx="4724400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E2	 predicts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NO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YES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RI &gt;&gt;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RBr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&gt;&gt;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RCl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&gt;&gt;RF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~(25,000:500: 10:1) 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3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&gt;2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&gt;1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5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follows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Zaitsev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Rule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99007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-H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6" idx="1"/>
          </p:cNvCxnSpPr>
          <p:nvPr/>
        </p:nvCxnSpPr>
        <p:spPr>
          <a:xfrm>
            <a:off x="1905000" y="1199117"/>
            <a:ext cx="304800" cy="213679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944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9577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More E2 factoids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436" y="1995055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9436" y="3982898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starts the E2 mechanism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808258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OH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52178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When will </a:t>
            </a:r>
            <a:r>
              <a:rPr lang="en-US" sz="3200" b="1" dirty="0" err="1" smtClean="0"/>
              <a:t>dehydrohalogenation</a:t>
            </a:r>
            <a:r>
              <a:rPr lang="en-US" sz="3200" b="1" dirty="0" smtClean="0"/>
              <a:t> run E1 ???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E2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81132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consumed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9018" y="1981200"/>
            <a:ext cx="104948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yes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Non-equivalent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 on either side of halogen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781" y="4567673"/>
            <a:ext cx="865216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Lone pair from OH- form bond to a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-H, which then donates C-H bond electrons to substrate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106555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If no OH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then only spontaneous decompositions  occur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982" y="1408145"/>
            <a:ext cx="851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atoms are involved in E2 electron transfer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05800" y="1334547"/>
            <a:ext cx="7481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17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 animBg="1"/>
      <p:bldP spid="11" grpId="0" animBg="1"/>
      <p:bldP spid="14" grpId="0" animBg="1"/>
      <p:bldP spid="15" grpId="0" animBg="1"/>
      <p:bldP spid="16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214</Words>
  <Application>Microsoft Office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11</cp:revision>
  <dcterms:created xsi:type="dcterms:W3CDTF">2012-11-13T16:28:45Z</dcterms:created>
  <dcterms:modified xsi:type="dcterms:W3CDTF">2013-11-21T04:15:02Z</dcterms:modified>
</cp:coreProperties>
</file>