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9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1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1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8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9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8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5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2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8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8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84A1-A6D8-498D-AC22-C4D7545BE4A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FB2C7-BC01-44F2-88B3-CA055036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5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82" y="1246099"/>
            <a:ext cx="6552503" cy="42274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9549" y="206062"/>
            <a:ext cx="7753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Flow diagram for an </a:t>
            </a:r>
            <a:r>
              <a:rPr lang="en-US" sz="3200" b="1" dirty="0" smtClean="0">
                <a:solidFill>
                  <a:srgbClr val="FF0000"/>
                </a:solidFill>
              </a:rPr>
              <a:t>ethylene </a:t>
            </a:r>
            <a:r>
              <a:rPr lang="en-US" sz="3200" b="1" dirty="0" smtClean="0"/>
              <a:t>cracking plant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33375" y="2498501"/>
            <a:ext cx="576973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	        </a:t>
            </a:r>
            <a:r>
              <a:rPr lang="en-US" sz="3200" b="1" dirty="0" smtClean="0"/>
              <a:t>steam</a:t>
            </a:r>
          </a:p>
          <a:p>
            <a:r>
              <a:rPr lang="en-US" sz="3200" b="1" dirty="0" smtClean="0"/>
              <a:t>C2-C8 alkanes		     </a:t>
            </a:r>
            <a:r>
              <a:rPr lang="en-US" sz="3200" b="1" dirty="0" smtClean="0">
                <a:solidFill>
                  <a:srgbClr val="FF0000"/>
                </a:solidFill>
              </a:rPr>
              <a:t>CH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=CH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sz="3200" b="1" dirty="0"/>
              <a:t>	</a:t>
            </a:r>
            <a:r>
              <a:rPr lang="en-US" sz="3200" b="1" dirty="0" smtClean="0"/>
              <a:t>	      850-950 C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718997" y="3206839"/>
            <a:ext cx="1236372" cy="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35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53" y="1228756"/>
            <a:ext cx="8395947" cy="51017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99138" y="196948"/>
            <a:ext cx="8848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What a typical cracking plant really looks like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9864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1347" y="501821"/>
            <a:ext cx="1052263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There are two main laboratory routes to </a:t>
            </a:r>
            <a:r>
              <a:rPr lang="en-US" sz="4000" b="1" dirty="0" smtClean="0">
                <a:solidFill>
                  <a:srgbClr val="FF0000"/>
                </a:solidFill>
              </a:rPr>
              <a:t>alkenes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4228" y="1362062"/>
            <a:ext cx="92284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3200" b="1" dirty="0" err="1" smtClean="0">
                <a:solidFill>
                  <a:srgbClr val="FF0000"/>
                </a:solidFill>
              </a:rPr>
              <a:t>Dehydrohalogenation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 of R-X (E2 mechanism)</a:t>
            </a:r>
          </a:p>
          <a:p>
            <a:pPr marL="342900" indent="-342900">
              <a:buAutoNum type="arabicParenR"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06" y="2053884"/>
            <a:ext cx="11155316" cy="18757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4228" y="3929608"/>
            <a:ext cx="92284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2)</a:t>
            </a:r>
            <a:r>
              <a:rPr lang="en-US" sz="3200" b="1" dirty="0" smtClean="0">
                <a:solidFill>
                  <a:srgbClr val="FF0000"/>
                </a:solidFill>
              </a:rPr>
              <a:t>Dehydration </a:t>
            </a:r>
            <a:r>
              <a:rPr lang="en-US" sz="3200" b="1" dirty="0" smtClean="0"/>
              <a:t> of R-OH (E1 mechanism)</a:t>
            </a:r>
          </a:p>
          <a:p>
            <a:pPr marL="342900" indent="-342900">
              <a:buAutoNum type="arabicParenR"/>
            </a:pP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21860" y="1989021"/>
            <a:ext cx="1209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major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201464" y="3528824"/>
            <a:ext cx="1209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minor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228" y="4621430"/>
            <a:ext cx="8989307" cy="201583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861496" y="4901575"/>
            <a:ext cx="1209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major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7976381" y="6173533"/>
            <a:ext cx="1209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minor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573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41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4</cp:revision>
  <dcterms:created xsi:type="dcterms:W3CDTF">2013-11-19T15:39:11Z</dcterms:created>
  <dcterms:modified xsi:type="dcterms:W3CDTF">2013-11-19T16:05:02Z</dcterms:modified>
</cp:coreProperties>
</file>