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3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1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0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2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9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9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6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3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E98D-FC0B-4CA6-8C84-22645BCC76E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DE79C-AD33-496D-8102-D343AE699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0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934" y="778934"/>
            <a:ext cx="8105422" cy="60790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Functional Group Drill and Practice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99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713" y="1171575"/>
            <a:ext cx="1900237" cy="15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860" y="671285"/>
            <a:ext cx="1168176" cy="15725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57338" y="3128963"/>
            <a:ext cx="1714500" cy="2028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3653" y="786580"/>
            <a:ext cx="2117260" cy="13723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15388" y="800100"/>
            <a:ext cx="3000375" cy="167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506" y="1218392"/>
            <a:ext cx="3471979" cy="8350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8713" y="3729773"/>
            <a:ext cx="2901491" cy="5803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8161" y="2986780"/>
            <a:ext cx="2968221" cy="18423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91272" y="2905010"/>
            <a:ext cx="1438666" cy="258228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63835" y="787206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aldehyde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5937" y="786580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ketone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67418" y="566292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ether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8927" y="2630953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alcohol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14863" y="2800350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ester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48247" y="3129608"/>
            <a:ext cx="2686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c</a:t>
            </a:r>
            <a:r>
              <a:rPr lang="en-US" sz="3600" dirty="0" smtClean="0">
                <a:solidFill>
                  <a:srgbClr val="FF0000"/>
                </a:solidFill>
              </a:rPr>
              <a:t>arboxylic acid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8950" y="60577"/>
            <a:ext cx="621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Name my functional  group class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283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813" y="657225"/>
            <a:ext cx="2828925" cy="201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230" y="904068"/>
            <a:ext cx="2030507" cy="17274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66" y="657225"/>
            <a:ext cx="2124582" cy="1924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0776" y="853565"/>
            <a:ext cx="2750810" cy="193914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5973" y="3284498"/>
            <a:ext cx="1292403" cy="18463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2602" y="3430556"/>
            <a:ext cx="932511" cy="15542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19339" y="3940423"/>
            <a:ext cx="2475879" cy="88426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79727" y="207235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amide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9577" y="207234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alkene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13755" y="57060"/>
            <a:ext cx="2686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Acid (acyl) chloride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7249" y="2722265"/>
            <a:ext cx="3482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Aromatic=</a:t>
            </a:r>
            <a:r>
              <a:rPr lang="en-US" sz="3600" dirty="0" err="1" smtClean="0">
                <a:solidFill>
                  <a:srgbClr val="FF0000"/>
                </a:solidFill>
              </a:rPr>
              <a:t>arene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82602" y="2708250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amine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15451" y="3068652"/>
            <a:ext cx="268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thiol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0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42975" y="1057276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>
                <a:solidFill>
                  <a:prstClr val="black"/>
                </a:solidFill>
              </a:rPr>
              <a:t>RCOOR’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2974" y="2709862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err="1" smtClean="0">
                <a:solidFill>
                  <a:prstClr val="black"/>
                </a:solidFill>
              </a:rPr>
              <a:t>RCOCl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8688" y="1057276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ROR</a:t>
            </a:r>
            <a:r>
              <a:rPr lang="en-US" sz="4400" dirty="0">
                <a:solidFill>
                  <a:prstClr val="black"/>
                </a:solidFill>
              </a:rPr>
              <a:t>’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9" y="2709863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RCHO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01024" y="1057276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RCOR</a:t>
            </a:r>
            <a:r>
              <a:rPr lang="en-US" sz="4400" dirty="0">
                <a:solidFill>
                  <a:prstClr val="black"/>
                </a:solidFill>
              </a:rPr>
              <a:t>’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62951" y="2709862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RCOOH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2974" y="171450"/>
            <a:ext cx="6600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Name that condensed form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5813" y="1826717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ester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1047" y="3479303"/>
            <a:ext cx="35504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Acyl chloride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3418" y="1762481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ether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3418" y="3479303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aldehyde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1023" y="1826716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ketone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62951" y="3593008"/>
            <a:ext cx="29860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c</a:t>
            </a:r>
            <a:r>
              <a:rPr lang="en-US" sz="4400" dirty="0" smtClean="0">
                <a:solidFill>
                  <a:srgbClr val="FF0000"/>
                </a:solidFill>
              </a:rPr>
              <a:t>arboxylic acid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9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650" y="1138239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RCONH</a:t>
            </a:r>
            <a:r>
              <a:rPr lang="en-US" sz="4400" baseline="-25000" dirty="0" smtClean="0">
                <a:solidFill>
                  <a:prstClr val="black"/>
                </a:solidFill>
              </a:rPr>
              <a:t>2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38637" y="1138239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RR’C=CRR’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29650" y="1138239"/>
            <a:ext cx="22431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/>
              <a:t>RCl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009650" y="2990852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ROH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38637" y="2990852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RSR’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67624" y="2990852"/>
            <a:ext cx="36290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>
                <a:solidFill>
                  <a:prstClr val="black"/>
                </a:solidFill>
              </a:rPr>
              <a:t>RNH</a:t>
            </a:r>
            <a:r>
              <a:rPr lang="en-US" sz="4400" baseline="-25000" dirty="0" smtClean="0">
                <a:solidFill>
                  <a:prstClr val="black"/>
                </a:solidFill>
              </a:rPr>
              <a:t>2</a:t>
            </a:r>
            <a:endParaRPr lang="en-US" sz="4400" baseline="-2500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813" y="1826717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amide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38637" y="1826716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alkene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34399" y="1907680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Alkyl halide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813" y="3770266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alcohol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8601" y="3770266"/>
            <a:ext cx="29860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sulfide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6701" y="3764833"/>
            <a:ext cx="29860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Primary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amine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1" y="228600"/>
            <a:ext cx="10501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Do it backwards condensed </a:t>
            </a:r>
            <a:r>
              <a:rPr lang="en-US" sz="4400" dirty="0" smtClean="0">
                <a:sym typeface="Wingdings" panose="05000000000000000000" pitchFamily="2" charset="2"/>
              </a:rPr>
              <a:t> name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1609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xhausted c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4600" y="0"/>
            <a:ext cx="5243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Stop it Doc !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74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5</cp:revision>
  <dcterms:created xsi:type="dcterms:W3CDTF">2017-09-05T17:58:36Z</dcterms:created>
  <dcterms:modified xsi:type="dcterms:W3CDTF">2017-09-05T18:36:23Z</dcterms:modified>
</cp:coreProperties>
</file>