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200E5-655D-45A8-A707-A31992D36966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FB435-B7C2-4C9B-AF29-F8166EC4A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B435-B7C2-4C9B-AF29-F8166EC4AA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80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0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8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7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8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5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4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6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3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745F-F3B3-4093-B82E-DA00D1F2B6C8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docid=7iYB_y_isAZxPM&amp;tbnid=dlsko5VXllJQ_M:&amp;ved=0CAUQjRw&amp;url=http://edtech2.boisestate.edu/kilnerr/502/jigsaw.html&amp;ei=EYP-U9rKMeWZ8gGUvICwCA&amp;bvm=bv.74035653,d.cWc&amp;psig=AFQjCNFyWGis1ozwHuPCacbfEiSvFca8dQ&amp;ust=140927499916230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S0XzFiVGz0fYLT_4RAv3yRR49FPBfKo8rilpqIjamt4-nGS5VpY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191214"/>
            <a:ext cx="6172200" cy="46667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152400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Electronegativity</a:t>
            </a:r>
            <a:r>
              <a:rPr lang="en-US" sz="3200" dirty="0" smtClean="0"/>
              <a:t> is a measure of how badly a given element wants to steal electrons from its neighbors. (pp 28-30). It guides predictions for dipole directions</a:t>
            </a:r>
          </a:p>
          <a:p>
            <a:r>
              <a:rPr lang="en-US" sz="3200" dirty="0" smtClean="0"/>
              <a:t>(CH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OH example)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7554" y="1087438"/>
            <a:ext cx="8763000" cy="42465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zh-CN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octet	             octet		   octet	     	  octet	            no octet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no lone pairs	no lone pairs	   lone pairs	lone pairs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no charge	no charge	  no charge	charge			  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no 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dipole        </a:t>
            </a:r>
            <a:r>
              <a:rPr kumimoji="0" lang="en-US" altLang="zh-CN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dipole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            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dipole	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dipole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CN" sz="2800" b="1" i="1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Arial" pitchFamily="34" charset="0"/>
              </a:rPr>
              <a:t>EXAMPLES </a:t>
            </a:r>
            <a:endParaRPr kumimoji="0" lang="en-US" altLang="zh-CN" sz="28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4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  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-CH-CH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:NH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      HC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  <a:sym typeface="Symbol" pitchFamily="18" charset="2"/>
              </a:rPr>
              <a:t>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C: </a:t>
            </a:r>
            <a:r>
              <a:rPr kumimoji="0" lang="en-US" altLang="zh-CN" sz="28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-</a:t>
            </a:r>
            <a:r>
              <a:rPr kumimoji="0" lang="en-US" altLang="zh-CN" sz="28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	HOO*			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    |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				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       Br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*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     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			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*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						</a:t>
            </a:r>
            <a:r>
              <a:rPr kumimoji="0" lang="en-US" altLang="zh-CN" sz="2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CN" sz="4000" b="1" i="1" dirty="0" smtClean="0">
                <a:latin typeface="Times New Roman" pitchFamily="18" charset="0"/>
                <a:ea typeface="SimSun" pitchFamily="2" charset="-122"/>
                <a:cs typeface="Arial" pitchFamily="34" charset="0"/>
              </a:rPr>
              <a:t>Reactivity increases to right</a:t>
            </a:r>
            <a:endParaRPr kumimoji="0" lang="en-US" altLang="zh-CN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8862" y="5791200"/>
            <a:ext cx="6096000" cy="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76200"/>
            <a:ext cx="671146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Rough Lewis predictions for reactivity trends (Supplement 2)</a:t>
            </a:r>
            <a:endParaRPr lang="en-US" sz="2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3108975" y="1017698"/>
            <a:ext cx="17555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119873" y="1177353"/>
            <a:ext cx="1673469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828599" y="1086301"/>
            <a:ext cx="1509080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440081" y="1144236"/>
            <a:ext cx="1676400" cy="4475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02274" y="1144236"/>
            <a:ext cx="1917599" cy="44698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7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44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9</cp:revision>
  <dcterms:created xsi:type="dcterms:W3CDTF">2012-09-03T13:45:47Z</dcterms:created>
  <dcterms:modified xsi:type="dcterms:W3CDTF">2015-09-07T18:07:53Z</dcterms:modified>
</cp:coreProperties>
</file>