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5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3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5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9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9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3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4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7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8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45BDC-85C5-4263-A525-0328435CA11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9B176-7641-402A-BE07-8928F14A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6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23" y="198873"/>
            <a:ext cx="8162748" cy="567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cp:lastPrinted>2016-08-29T18:20:29Z</cp:lastPrinted>
  <dcterms:created xsi:type="dcterms:W3CDTF">2016-08-29T18:20:00Z</dcterms:created>
  <dcterms:modified xsi:type="dcterms:W3CDTF">2016-08-29T18:25:38Z</dcterms:modified>
</cp:coreProperties>
</file>