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9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9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3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1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3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4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8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6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1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A482-1928-439B-BB0A-5B58E75779D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C6D91-E1AA-477B-9989-A6867C85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alfredstate.edu/faculty/fongjd/GenChem1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447800" y="304801"/>
            <a:ext cx="9220200" cy="107721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YOUR 1ST HOMEWORK ASSIGNMENT: Homework 1A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093156" y="1382019"/>
            <a:ext cx="541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By </a:t>
            </a:r>
            <a:r>
              <a:rPr lang="en-US" altLang="en-US" sz="3600" b="1">
                <a:solidFill>
                  <a:srgbClr val="000000"/>
                </a:solidFill>
              </a:rPr>
              <a:t>Wednesday </a:t>
            </a:r>
            <a:r>
              <a:rPr lang="en-US" altLang="en-US" sz="3600" b="1" smtClean="0">
                <a:solidFill>
                  <a:srgbClr val="000000"/>
                </a:solidFill>
              </a:rPr>
              <a:t>24 Jan</a:t>
            </a:r>
            <a:r>
              <a:rPr lang="en-US" altLang="en-US" sz="3600" b="1" smtClean="0">
                <a:solidFill>
                  <a:srgbClr val="000000"/>
                </a:solidFill>
              </a:rPr>
              <a:t>: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676400" y="1926532"/>
            <a:ext cx="8763000" cy="664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solidFill>
                  <a:srgbClr val="FF0000"/>
                </a:solidFill>
              </a:rPr>
              <a:t>Read</a:t>
            </a:r>
            <a:r>
              <a:rPr lang="en-US" altLang="en-US" sz="2800" dirty="0">
                <a:solidFill>
                  <a:srgbClr val="000000"/>
                </a:solidFill>
              </a:rPr>
              <a:t> Course Syllabus (handout in class)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solidFill>
                  <a:srgbClr val="FF0000"/>
                </a:solidFill>
              </a:rPr>
              <a:t>Read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Fong CV (curriculum vitae)</a:t>
            </a:r>
            <a:r>
              <a:rPr lang="en-US" altLang="en-US" sz="2800" b="1" dirty="0">
                <a:solidFill>
                  <a:srgbClr val="000000"/>
                </a:solidFill>
              </a:rPr>
              <a:t> and  </a:t>
            </a:r>
            <a:r>
              <a:rPr lang="en-US" altLang="en-US" sz="2800" dirty="0">
                <a:solidFill>
                  <a:srgbClr val="000000"/>
                </a:solidFill>
              </a:rPr>
              <a:t>`</a:t>
            </a:r>
            <a:r>
              <a:rPr lang="en-US" altLang="en-US" sz="2800" b="1" i="1" dirty="0">
                <a:solidFill>
                  <a:srgbClr val="000000"/>
                </a:solidFill>
              </a:rPr>
              <a:t>A letter from your chemistry 1114 instructor’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Both found under </a:t>
            </a:r>
            <a:r>
              <a:rPr lang="en-US" altLang="en-US" sz="2800" b="1" u="sng" dirty="0">
                <a:solidFill>
                  <a:srgbClr val="0000FF"/>
                </a:solidFill>
              </a:rPr>
              <a:t>Miscellaneous</a:t>
            </a:r>
            <a:r>
              <a:rPr lang="en-US" altLang="en-US" sz="2800" dirty="0">
                <a:solidFill>
                  <a:srgbClr val="000000"/>
                </a:solidFill>
              </a:rPr>
              <a:t> at course website: </a:t>
            </a:r>
          </a:p>
          <a:p>
            <a:pPr hangingPunct="0"/>
            <a:r>
              <a:rPr lang="en-US" sz="2800" u="sng" dirty="0">
                <a:hlinkClick r:id="rId2"/>
              </a:rPr>
              <a:t>http://web.alfredstate.edu/faculty/fongjd/GenChem1.htm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smtClean="0">
                <a:solidFill>
                  <a:srgbClr val="FF0000"/>
                </a:solidFill>
              </a:rPr>
              <a:t>Write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me a letter (no longer than 1 page). Tell about yourself and why you’re here. Turn the </a:t>
            </a:r>
            <a:r>
              <a:rPr lang="en-US" altLang="en-US" sz="2800" b="1" dirty="0"/>
              <a:t>hard copy </a:t>
            </a:r>
            <a:r>
              <a:rPr lang="en-US" altLang="en-US" sz="2800" dirty="0"/>
              <a:t>in during class (do not e-mail me!). (3 pts)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Start</a:t>
            </a:r>
            <a:r>
              <a:rPr lang="en-US" altLang="en-US" sz="2800" u="sng" dirty="0"/>
              <a:t> </a:t>
            </a:r>
            <a:r>
              <a:rPr lang="en-US" altLang="en-US" sz="2800" b="1" u="sng" dirty="0">
                <a:solidFill>
                  <a:srgbClr val="FF0000"/>
                </a:solidFill>
              </a:rPr>
              <a:t>reading</a:t>
            </a:r>
            <a:r>
              <a:rPr lang="en-US" altLang="en-US" sz="2800" u="sng" dirty="0"/>
              <a:t> </a:t>
            </a:r>
            <a:r>
              <a:rPr lang="en-US" altLang="en-US" sz="2800" dirty="0"/>
              <a:t>text (</a:t>
            </a:r>
            <a:r>
              <a:rPr lang="en-US" altLang="en-US" sz="2800" dirty="0" err="1"/>
              <a:t>Zumdahl</a:t>
            </a:r>
            <a:r>
              <a:rPr lang="en-US" altLang="en-US" sz="2800" dirty="0"/>
              <a:t> &amp; </a:t>
            </a:r>
            <a:r>
              <a:rPr lang="en-US" altLang="en-US" sz="2800" dirty="0" err="1"/>
              <a:t>Zumdahl</a:t>
            </a:r>
            <a:r>
              <a:rPr lang="en-US" altLang="en-US" sz="2800" dirty="0"/>
              <a:t> 9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pp. 8-22)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3</cp:revision>
  <dcterms:created xsi:type="dcterms:W3CDTF">2016-08-18T19:48:04Z</dcterms:created>
  <dcterms:modified xsi:type="dcterms:W3CDTF">2018-01-15T14:57:22Z</dcterms:modified>
</cp:coreProperties>
</file>