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A81D5-4913-447E-83D1-C3B4FDDEE731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0A2EC-5F4B-4E16-A596-4224EA48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4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5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0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4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9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2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0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7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4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9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B395-5B78-4223-B8F8-7D5D2D69CE56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314B6-AC26-4581-8155-12C2F205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2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066800"/>
            <a:ext cx="9188734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1)Atomic Structure and General Atomic Properties  (fill-in the blanks)	10 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1841213"/>
            <a:ext cx="9188734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2)Element ID								12 pts</a:t>
            </a: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Fill in the name or symbol for the elements below:  (spelling counts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5871" y="2819400"/>
            <a:ext cx="908812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3) Chemical Book keeping:-Reading  and Balancing Chemical Reactions    13 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Given the reaction:     ……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42900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Ex. How many atoms of C are involved in the reaction ? 			_______</a:t>
            </a:r>
          </a:p>
          <a:p>
            <a:pPr lvl="0"/>
            <a:r>
              <a:rPr lang="en-US" sz="1200" dirty="0" smtClean="0"/>
              <a:t>       How many atoms of  N are created in the reaction ?			 _______</a:t>
            </a:r>
            <a:endParaRPr lang="en-US" sz="1200" dirty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3886200"/>
            <a:ext cx="8046818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4) Stable Element Charges and Inorganic Compound Building   18 pts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81000" y="4191000"/>
            <a:ext cx="71643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Ex.  What are likely stable charges for the elements listed below ? (</a:t>
            </a:r>
            <a:r>
              <a:rPr kumimoji="0" lang="en-US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Make sure to include sign)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21005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        _____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478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dirty="0" smtClean="0"/>
              <a:t>Ex. The atomic number is the same as the number of _____________________ in an given element.</a:t>
            </a:r>
            <a:endParaRPr lang="en-US" sz="1400" b="1" dirty="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2436912"/>
            <a:ext cx="48429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Fluorine_____		Au_______________    ….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04800" y="4767590"/>
            <a:ext cx="7279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   Write the most likely compound formula formed from combining the element pairs below: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Al  and O	___________________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5469523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5756702"/>
            <a:ext cx="7196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 . Briefly characterize the  listed properties for both minerals and organics  as high or low (4  pts)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Property			Minerals/salts				Organics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Solubility in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water_____high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	________low_______________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Conductivity of melts_________________________          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8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STUDY GUIDE…EXAM COVERAGE AND EXAMPLES OF TYPICAL QUESTIONS 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533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1 on Friday 22 February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do you correctly write the formulas for compounds composed of the element counts below 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+ 4 O +   1 S 	_____________________________________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457200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cont.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77724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6) Building and describing Organic compounds                   27 pts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" y="2161401"/>
            <a:ext cx="40436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Ex.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Draw to electron dot picture for the elements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C  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1247745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2406134"/>
            <a:ext cx="58611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The compound shown  is: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saturated 	unsaturated		polyunsaturated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       How many valence electrons are in this compound ??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lang="en-US" sz="1200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Ex. Valence electrons take on two forms in molecules _______pairs and _______pairs.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6781800" y="1981200"/>
          <a:ext cx="16859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emSketch" r:id="rId4" imgW="2130552" imgH="1655064" progId="ACD.ChemSketch.20">
                  <p:embed/>
                </p:oleObj>
              </mc:Choice>
              <mc:Fallback>
                <p:oleObj name="ChemSketch" r:id="rId4" imgW="2130552" imgH="1655064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981200"/>
                        <a:ext cx="1685925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228600" y="3244334"/>
            <a:ext cx="8192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Draw the correct  Lewis bonding structures for the combinations of elements below, making sure to indicate all lone 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N2, CO2,  SiO2…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lang="en-US" sz="1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Ex, circle atoms that don’t obey HONC rules 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in the compound below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68" name="Object 20"/>
          <p:cNvGraphicFramePr>
            <a:graphicFrameLocks noChangeAspect="1"/>
          </p:cNvGraphicFramePr>
          <p:nvPr/>
        </p:nvGraphicFramePr>
        <p:xfrm>
          <a:off x="6324600" y="3657600"/>
          <a:ext cx="15716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Sketch" r:id="rId6" imgW="2090928" imgH="1874520" progId="ACD.ChemSketch.20">
                  <p:embed/>
                </p:oleObj>
              </mc:Choice>
              <mc:Fallback>
                <p:oleObj name="ChemSketch" r:id="rId6" imgW="2090928" imgH="18745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657600"/>
                        <a:ext cx="1571625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2400" y="5473005"/>
            <a:ext cx="89185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Look at mini-quizzes 1-11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Homework 1-4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Exercises 1-3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4267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7) Beyond Lewis       8 </a:t>
            </a:r>
            <a:r>
              <a:rPr lang="en-US" b="1" dirty="0" err="1" smtClean="0">
                <a:latin typeface="Arial Black" pitchFamily="34" charset="0"/>
              </a:rPr>
              <a:t>pts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6482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Ex.  What are the formal charges on C and O in the stable Lewis structure of CO </a:t>
            </a:r>
          </a:p>
          <a:p>
            <a:r>
              <a:rPr lang="en-US" sz="1400" b="1" i="1" dirty="0" smtClean="0"/>
              <a:t>Ex. Draw SF</a:t>
            </a:r>
            <a:r>
              <a:rPr lang="en-US" sz="1400" b="1" i="1" baseline="-25000" dirty="0" smtClean="0"/>
              <a:t>6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9684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ChemSketch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2013-02-15T20:46:16Z</dcterms:created>
  <dcterms:modified xsi:type="dcterms:W3CDTF">2013-02-15T20:47:15Z</dcterms:modified>
</cp:coreProperties>
</file>