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693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52400" y="838200"/>
            <a:ext cx="60960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Extensions of Lewis Structure rules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(2 pts per answer/20 pts total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1156900"/>
            <a:ext cx="7848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structures for  molecule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SO</a:t>
            </a:r>
            <a:r>
              <a:rPr kumimoji="0" lang="en-US" sz="1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   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formal charge is minimized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3716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/>
              <a:t>Supply the formal charges for the indicated elements in each of the compounds drawn </a:t>
            </a:r>
            <a:r>
              <a:rPr lang="en-US" sz="1200" dirty="0" smtClean="0"/>
              <a:t>below:</a:t>
            </a:r>
          </a:p>
          <a:p>
            <a:pPr lvl="0"/>
            <a:r>
              <a:rPr lang="en-US" sz="1200" dirty="0" smtClean="0"/>
              <a:t>O in :C</a:t>
            </a:r>
            <a:r>
              <a:rPr lang="en-US" sz="1200" dirty="0" smtClean="0">
                <a:sym typeface="Symbol"/>
              </a:rPr>
              <a:t>O:	N in :NH</a:t>
            </a:r>
            <a:r>
              <a:rPr lang="en-US" sz="1200" baseline="-25000" dirty="0">
                <a:sym typeface="Symbol"/>
              </a:rPr>
              <a:t>3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1752600"/>
            <a:ext cx="472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are the most likely shape for the molecule: H</a:t>
            </a:r>
            <a:r>
              <a:rPr kumimoji="0" lang="en-US" sz="1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        SO</a:t>
            </a:r>
            <a:r>
              <a:rPr kumimoji="0" lang="en-US" sz="1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?</a:t>
            </a:r>
            <a:r>
              <a:rPr kumimoji="0" lang="en-US" sz="12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" y="2057400"/>
            <a:ext cx="61722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expressions of molecules  (14 pts)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52400" y="2438400"/>
            <a:ext cx="4270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Determine the count of H,C and O in the compound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drawn here: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438400"/>
            <a:ext cx="737235" cy="54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52400" y="2667000"/>
            <a:ext cx="43597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a  plausible abbreviated </a:t>
            </a: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structure for  a compound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containing 4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 10 H and 1 O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8600" y="3124200"/>
            <a:ext cx="62484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Number games  (8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429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/>
              <a:t>Express </a:t>
            </a:r>
            <a:r>
              <a:rPr lang="en-US" sz="1200" dirty="0" smtClean="0"/>
              <a:t>0.00312 </a:t>
            </a:r>
            <a:r>
              <a:rPr lang="en-US" sz="1200" dirty="0"/>
              <a:t>in scientific </a:t>
            </a:r>
            <a:r>
              <a:rPr lang="en-US" sz="1200" dirty="0" smtClean="0"/>
              <a:t>notation      </a:t>
            </a:r>
            <a:endParaRPr lang="en-US" sz="1200" dirty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Find the log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 of 0.005</a:t>
            </a:r>
            <a:endParaRPr lang="en-US" sz="1200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" y="3886200"/>
            <a:ext cx="78486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Lessons and Insights from Studying Salts: pH,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osmosis  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pts each/20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 total)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2400" y="4267200"/>
            <a:ext cx="104054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pH of an acid solution containing 0.003 M H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 	 ____________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If the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a solution is 13, then the solution is :   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acidic	    neutral	 basic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	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pH of Sprite is ~3.25. What is the concentration of H+ implied by this?  _________  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A cell with 1 mg salt/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mL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is put in a solution with 0.1 mg salt/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mL.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The cell will: a) shrivel    b) expand    c) stay the same size   d) lose salt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2400" y="5044589"/>
            <a:ext cx="60960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Electronic configurations and quantum ideas  (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52400" y="5406481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levels are present for d </a:t>
            </a: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orbitals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? ________      How many electrons can fit into a single level 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complete electronic configuration for P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abbreviated</a:t>
            </a:r>
            <a:r>
              <a:rPr kumimoji="0" lang="en-U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electronic configuration for </a:t>
            </a:r>
            <a:r>
              <a:rPr kumimoji="0" lang="en-US" sz="11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Mn</a:t>
            </a:r>
            <a:r>
              <a:rPr kumimoji="0" lang="en-U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(make sure to switch d and s correctly)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2566988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28051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30337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3276600" y="6324600"/>
            <a:ext cx="176213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35290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4052888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5733620"/>
            <a:ext cx="6058069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correct pigeonhole configuration for the species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(Make sure to correct for charges; a (+1) means the element has lost 1 electron from its usual count.)</a:t>
            </a:r>
            <a:endParaRPr kumimoji="0" lang="en-US" sz="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52400" y="6269995"/>
            <a:ext cx="3276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</a:t>
            </a:r>
            <a:r>
              <a:rPr kumimoji="0" lang="en-US" sz="11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	  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[</a:t>
            </a: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2 Review summary (Friday 4 April)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14-26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11-16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homework 6-7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 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381000"/>
            <a:ext cx="33528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1 pt for name</a:t>
            </a:r>
            <a:endParaRPr lang="en-US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686908" y="3480775"/>
            <a:ext cx="449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Find the best prefix  expression for 0.003 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Find the  best prefix expression for 10,000 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978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267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136</cp:revision>
  <dcterms:created xsi:type="dcterms:W3CDTF">2010-01-13T02:23:53Z</dcterms:created>
  <dcterms:modified xsi:type="dcterms:W3CDTF">2014-03-26T19:14:50Z</dcterms:modified>
</cp:coreProperties>
</file>