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B6100-93BB-479D-9AF4-DE968088A5C3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369E4-F362-4A74-816D-1C8213FC7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083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B6100-93BB-479D-9AF4-DE968088A5C3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369E4-F362-4A74-816D-1C8213FC7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728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B6100-93BB-479D-9AF4-DE968088A5C3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369E4-F362-4A74-816D-1C8213FC7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03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B6100-93BB-479D-9AF4-DE968088A5C3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369E4-F362-4A74-816D-1C8213FC7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036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B6100-93BB-479D-9AF4-DE968088A5C3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369E4-F362-4A74-816D-1C8213FC7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940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B6100-93BB-479D-9AF4-DE968088A5C3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369E4-F362-4A74-816D-1C8213FC7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908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B6100-93BB-479D-9AF4-DE968088A5C3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369E4-F362-4A74-816D-1C8213FC7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115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B6100-93BB-479D-9AF4-DE968088A5C3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369E4-F362-4A74-816D-1C8213FC7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420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B6100-93BB-479D-9AF4-DE968088A5C3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369E4-F362-4A74-816D-1C8213FC7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167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B6100-93BB-479D-9AF4-DE968088A5C3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369E4-F362-4A74-816D-1C8213FC7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014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B6100-93BB-479D-9AF4-DE968088A5C3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369E4-F362-4A74-816D-1C8213FC7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078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B6100-93BB-479D-9AF4-DE968088A5C3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369E4-F362-4A74-816D-1C8213FC7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109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564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6399663" y="280988"/>
            <a:ext cx="4267200" cy="6340197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  </a:t>
            </a:r>
            <a:r>
              <a:rPr lang="en-US" sz="2800" b="1" dirty="0"/>
              <a:t>Ag=silver</a:t>
            </a:r>
          </a:p>
          <a:p>
            <a:pPr>
              <a:spcBef>
                <a:spcPct val="50000"/>
              </a:spcBef>
            </a:pPr>
            <a:r>
              <a:rPr lang="en-US" sz="2800" b="1" dirty="0"/>
              <a:t> Au=gold</a:t>
            </a:r>
          </a:p>
          <a:p>
            <a:pPr>
              <a:spcBef>
                <a:spcPct val="50000"/>
              </a:spcBef>
            </a:pPr>
            <a:r>
              <a:rPr lang="en-US" sz="2800" b="1" dirty="0"/>
              <a:t> Hg=mercury</a:t>
            </a:r>
          </a:p>
          <a:p>
            <a:pPr>
              <a:spcBef>
                <a:spcPct val="50000"/>
              </a:spcBef>
            </a:pPr>
            <a:r>
              <a:rPr lang="en-US" sz="2800" b="1" dirty="0"/>
              <a:t> </a:t>
            </a:r>
            <a:r>
              <a:rPr lang="en-US" sz="2800" b="1" dirty="0" err="1"/>
              <a:t>Pb</a:t>
            </a:r>
            <a:r>
              <a:rPr lang="en-US" sz="2800" b="1" dirty="0"/>
              <a:t>= lead </a:t>
            </a:r>
          </a:p>
          <a:p>
            <a:pPr>
              <a:spcBef>
                <a:spcPct val="50000"/>
              </a:spcBef>
            </a:pPr>
            <a:r>
              <a:rPr lang="en-US" sz="2800" b="1" dirty="0"/>
              <a:t>Pt</a:t>
            </a:r>
            <a:r>
              <a:rPr lang="en-US" sz="2800" b="1" dirty="0"/>
              <a:t> </a:t>
            </a:r>
            <a:r>
              <a:rPr lang="en-US" sz="2800" b="1" dirty="0"/>
              <a:t>= platinum</a:t>
            </a:r>
          </a:p>
          <a:p>
            <a:pPr>
              <a:spcBef>
                <a:spcPct val="50000"/>
              </a:spcBef>
            </a:pPr>
            <a:r>
              <a:rPr lang="en-US" sz="2800" b="1" dirty="0"/>
              <a:t> </a:t>
            </a:r>
            <a:r>
              <a:rPr lang="en-US" sz="2800" b="1" dirty="0" err="1"/>
              <a:t>Ba</a:t>
            </a:r>
            <a:r>
              <a:rPr lang="en-US" sz="2800" b="1" dirty="0"/>
              <a:t>= barium </a:t>
            </a:r>
          </a:p>
          <a:p>
            <a:pPr>
              <a:spcBef>
                <a:spcPct val="50000"/>
              </a:spcBef>
            </a:pPr>
            <a:r>
              <a:rPr lang="en-US" sz="2800" b="1" dirty="0" err="1"/>
              <a:t>Sr</a:t>
            </a:r>
            <a:r>
              <a:rPr lang="en-US" sz="2800" b="1" dirty="0"/>
              <a:t>=strontium</a:t>
            </a:r>
          </a:p>
          <a:p>
            <a:pPr>
              <a:spcBef>
                <a:spcPct val="50000"/>
              </a:spcBef>
            </a:pPr>
            <a:r>
              <a:rPr lang="en-US" sz="2800" b="1" dirty="0"/>
              <a:t> </a:t>
            </a:r>
            <a:r>
              <a:rPr lang="en-US" sz="2800" b="1" dirty="0" err="1"/>
              <a:t>Sn</a:t>
            </a:r>
            <a:r>
              <a:rPr lang="en-US" sz="2800" b="1" dirty="0"/>
              <a:t> </a:t>
            </a:r>
            <a:r>
              <a:rPr lang="en-US" sz="2800" b="1" dirty="0"/>
              <a:t>=tin</a:t>
            </a:r>
          </a:p>
          <a:p>
            <a:pPr>
              <a:spcBef>
                <a:spcPct val="50000"/>
              </a:spcBef>
            </a:pPr>
            <a:r>
              <a:rPr lang="en-US" sz="2800" b="1" dirty="0"/>
              <a:t> I = iodine</a:t>
            </a:r>
          </a:p>
          <a:p>
            <a:pPr>
              <a:spcBef>
                <a:spcPct val="50000"/>
              </a:spcBef>
            </a:pPr>
            <a:r>
              <a:rPr lang="en-US" sz="2800" b="1" dirty="0"/>
              <a:t> U=uranium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895600" y="184667"/>
            <a:ext cx="2743200" cy="7940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/>
              <a:t>K=potassium</a:t>
            </a:r>
          </a:p>
          <a:p>
            <a:r>
              <a:rPr lang="en-US" sz="2300" dirty="0"/>
              <a:t>Ca=calcium</a:t>
            </a:r>
          </a:p>
          <a:p>
            <a:endParaRPr lang="en-US" sz="2300" dirty="0"/>
          </a:p>
          <a:p>
            <a:r>
              <a:rPr lang="en-US" sz="2300" dirty="0"/>
              <a:t>Sc=scandium</a:t>
            </a:r>
          </a:p>
          <a:p>
            <a:r>
              <a:rPr lang="en-US" sz="2300" dirty="0"/>
              <a:t>Ti-titanium </a:t>
            </a:r>
          </a:p>
          <a:p>
            <a:r>
              <a:rPr lang="en-US" sz="2300" dirty="0"/>
              <a:t>V=Vanadium</a:t>
            </a:r>
          </a:p>
          <a:p>
            <a:r>
              <a:rPr lang="en-US" sz="2300" dirty="0"/>
              <a:t>Cr=chromium</a:t>
            </a:r>
          </a:p>
          <a:p>
            <a:r>
              <a:rPr lang="en-US" sz="2300" dirty="0" err="1"/>
              <a:t>Mn</a:t>
            </a:r>
            <a:r>
              <a:rPr lang="en-US" sz="2300" dirty="0"/>
              <a:t>=manganese</a:t>
            </a:r>
          </a:p>
          <a:p>
            <a:r>
              <a:rPr lang="en-US" sz="2300" dirty="0"/>
              <a:t>Fe=iron</a:t>
            </a:r>
          </a:p>
          <a:p>
            <a:r>
              <a:rPr lang="en-US" sz="2300" dirty="0"/>
              <a:t>Co=cobalt</a:t>
            </a:r>
          </a:p>
          <a:p>
            <a:r>
              <a:rPr lang="en-US" sz="2300" dirty="0"/>
              <a:t>Cu=copper</a:t>
            </a:r>
          </a:p>
          <a:p>
            <a:r>
              <a:rPr lang="en-US" sz="2300" dirty="0"/>
              <a:t>Zn=zinc</a:t>
            </a:r>
          </a:p>
          <a:p>
            <a:r>
              <a:rPr lang="en-US" sz="2300" dirty="0"/>
              <a:t/>
            </a:r>
            <a:br>
              <a:rPr lang="en-US" sz="2300" dirty="0"/>
            </a:br>
            <a:r>
              <a:rPr lang="en-US" sz="2300" dirty="0" err="1"/>
              <a:t>Ga</a:t>
            </a:r>
            <a:r>
              <a:rPr lang="en-US" sz="2300" dirty="0"/>
              <a:t>=gallium</a:t>
            </a:r>
          </a:p>
          <a:p>
            <a:r>
              <a:rPr lang="en-US" sz="2300" dirty="0" err="1"/>
              <a:t>Ge</a:t>
            </a:r>
            <a:r>
              <a:rPr lang="en-US" sz="2300" dirty="0"/>
              <a:t>=germanium</a:t>
            </a:r>
          </a:p>
          <a:p>
            <a:r>
              <a:rPr lang="en-US" sz="2300" dirty="0"/>
              <a:t>As=arsenic</a:t>
            </a:r>
          </a:p>
          <a:p>
            <a:r>
              <a:rPr lang="en-US" sz="2300" dirty="0"/>
              <a:t>Se=selenium</a:t>
            </a:r>
          </a:p>
          <a:p>
            <a:r>
              <a:rPr lang="en-US" sz="2300" dirty="0"/>
              <a:t>Br=bromine</a:t>
            </a:r>
          </a:p>
          <a:p>
            <a:r>
              <a:rPr lang="en-US" sz="2300" dirty="0"/>
              <a:t>Kr=krypton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38700" y="2866311"/>
            <a:ext cx="16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specials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24000" y="2743201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Row 4</a:t>
            </a:r>
          </a:p>
        </p:txBody>
      </p:sp>
    </p:spTree>
    <p:extLst>
      <p:ext uri="{BB962C8B-B14F-4D97-AF65-F5344CB8AC3E}">
        <p14:creationId xmlns:p14="http://schemas.microsoft.com/office/powerpoint/2010/main" val="625745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0.0.2212"/>
  <p:tag name="PPTVERSION" val="15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Microsoft Office PowerPoint</Application>
  <PresentationFormat>Widescreen</PresentationFormat>
  <Paragraphs>31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1</cp:revision>
  <dcterms:created xsi:type="dcterms:W3CDTF">2015-01-30T20:12:27Z</dcterms:created>
  <dcterms:modified xsi:type="dcterms:W3CDTF">2015-01-30T20:12:38Z</dcterms:modified>
</cp:coreProperties>
</file>