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511" r:id="rId2"/>
    <p:sldId id="512" r:id="rId3"/>
    <p:sldId id="513" r:id="rId4"/>
    <p:sldId id="514" r:id="rId5"/>
    <p:sldId id="515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8" autoAdjust="0"/>
    <p:restoredTop sz="94075" autoAdjust="0"/>
  </p:normalViewPr>
  <p:slideViewPr>
    <p:cSldViewPr>
      <p:cViewPr varScale="1">
        <p:scale>
          <a:sx n="86" d="100"/>
          <a:sy n="86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920895"/>
            <a:ext cx="85344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molecules of CO</a:t>
            </a:r>
            <a:r>
              <a:rPr lang="en-US" sz="3200" b="1" baseline="-25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  if </a:t>
            </a: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0.400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baseline="-25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results 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4191000"/>
            <a:ext cx="83820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grams of O</a:t>
            </a:r>
            <a:r>
              <a:rPr lang="en-US" sz="3200" b="1" baseline="-25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needed to form  1.50*10</a:t>
            </a:r>
            <a:r>
              <a:rPr lang="en-US" sz="32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molecules of H</a:t>
            </a:r>
            <a:r>
              <a:rPr lang="en-US" sz="3200" b="1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? 	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pic>
        <p:nvPicPr>
          <p:cNvPr id="4" name="Picture 3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24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Given the balanced chemical reaction 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 (continued)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16519" y="936992"/>
            <a:ext cx="877508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--------&gt;  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44		32			    44	   18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g/mol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5800" y="32004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=1*10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22</a:t>
            </a:r>
            <a:r>
              <a:rPr lang="en-US" sz="3200" b="1" dirty="0" smtClean="0">
                <a:solidFill>
                  <a:srgbClr val="FF0000"/>
                </a:solidFill>
              </a:rPr>
              <a:t> molecules CO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54864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=1.0 g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03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220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/>
              <a:t>Given the balanced chemical reaction </a:t>
            </a:r>
          </a:p>
          <a:p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6HCl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+ 2Al -----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2AlCl</a:t>
            </a:r>
            <a:r>
              <a:rPr lang="en-US" sz="3200" b="1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 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3H</a:t>
            </a:r>
            <a:r>
              <a:rPr lang="en-US" sz="3200" b="1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b="1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36       27            123       </a:t>
            </a: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2 g/</a:t>
            </a:r>
            <a:r>
              <a:rPr lang="en-US" sz="3200" b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 (continued)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267200"/>
            <a:ext cx="8077200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moles to weight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How many grams  of H</a:t>
            </a:r>
            <a:r>
              <a:rPr lang="en-US" sz="2800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are created by reacting 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20 moles of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162733" y="2290703"/>
            <a:ext cx="8115300" cy="1600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moles to moles	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How many moles of Al must be added to 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produce 30 moles of H</a:t>
            </a:r>
            <a:r>
              <a:rPr lang="en-US" sz="2800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endParaRPr lang="en-US" sz="14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090922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20 </a:t>
            </a:r>
            <a:r>
              <a:rPr lang="en-US" sz="3600" b="1" dirty="0" err="1" smtClean="0">
                <a:solidFill>
                  <a:srgbClr val="FF0000"/>
                </a:solidFill>
              </a:rPr>
              <a:t>mol</a:t>
            </a:r>
            <a:r>
              <a:rPr lang="en-US" sz="3600" b="1" dirty="0" smtClean="0">
                <a:solidFill>
                  <a:srgbClr val="FF0000"/>
                </a:solidFill>
              </a:rPr>
              <a:t> Al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34776" y="5185658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20 g 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8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915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/>
              <a:t>Given the balanced chemical reaction </a:t>
            </a:r>
          </a:p>
          <a:p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6HCl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+ 2Al -----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2AlCl</a:t>
            </a:r>
            <a:r>
              <a:rPr lang="en-US" sz="32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+ 3H</a:t>
            </a:r>
            <a:r>
              <a:rPr lang="en-US" sz="32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36       27            123         2	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g/</a:t>
            </a:r>
            <a:r>
              <a:rPr lang="en-US" sz="32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 (continued)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546" y="3899987"/>
            <a:ext cx="8966454" cy="123110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weight to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weight </a:t>
            </a:r>
          </a:p>
          <a:p>
            <a:r>
              <a:rPr lang="en-US" sz="2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How </a:t>
            </a:r>
            <a:r>
              <a:rPr lang="en-US" sz="2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many grams of Al must react to form </a:t>
            </a:r>
            <a:r>
              <a:rPr lang="en-US" sz="28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11.111 g </a:t>
            </a:r>
            <a:r>
              <a:rPr lang="en-US" sz="2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290703"/>
            <a:ext cx="899160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weight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moles    </a:t>
            </a:r>
          </a:p>
          <a:p>
            <a:r>
              <a:rPr lang="en-US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How 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moles of </a:t>
            </a:r>
            <a:r>
              <a:rPr lang="en-US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combine with  </a:t>
            </a:r>
            <a:r>
              <a:rPr lang="en-US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270 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of Al ?</a:t>
            </a:r>
            <a:endParaRPr lang="en-US" sz="2800" b="1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324481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30 </a:t>
            </a:r>
            <a:r>
              <a:rPr lang="en-US" sz="3200" b="1" dirty="0" err="1" smtClean="0">
                <a:solidFill>
                  <a:srgbClr val="FF0000"/>
                </a:solidFill>
              </a:rPr>
              <a:t>mol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HCl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5493882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100 g Al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2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915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/>
              <a:t>Given the balanced chemical reaction </a:t>
            </a:r>
          </a:p>
          <a:p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6HCl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+ 2Al -----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2AlCl</a:t>
            </a:r>
            <a:r>
              <a:rPr lang="en-US" sz="32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+ 3H</a:t>
            </a:r>
            <a:r>
              <a:rPr lang="en-US" sz="32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36       27            123         2	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g/</a:t>
            </a:r>
            <a:r>
              <a:rPr lang="en-US" sz="32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 (continued)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6900" y="4343905"/>
            <a:ext cx="8534400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count to </a:t>
            </a:r>
            <a:r>
              <a:rPr lang="en-US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weight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800" b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how many grams of Al produce 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6.6666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800" b="1" baseline="30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molecules of H</a:t>
            </a:r>
            <a:r>
              <a:rPr lang="en-US" sz="2800" b="1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393700" y="2222718"/>
            <a:ext cx="8763000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weight to count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How many molecules of </a:t>
            </a:r>
            <a:r>
              <a:rPr lang="en-US" sz="28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are needed to 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</a:p>
          <a:p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  34.165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g AlCl</a:t>
            </a:r>
            <a:r>
              <a:rPr lang="en-US" sz="2800" b="1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16500" y="3560058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5*10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23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HCl</a:t>
            </a:r>
            <a:r>
              <a:rPr lang="en-US" sz="3200" b="1" dirty="0" smtClean="0">
                <a:solidFill>
                  <a:srgbClr val="FF0000"/>
                </a:solidFill>
              </a:rPr>
              <a:t>  molecules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4892" y="6066471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 g Al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17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-121348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Wanna</a:t>
            </a:r>
            <a:r>
              <a:rPr lang="en-US" sz="4000" dirty="0" smtClean="0"/>
              <a:t> Review ???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571670"/>
            <a:ext cx="6202882" cy="628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9594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C95A5C0957D4C5EB1502E814C79E04E"/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2458</TotalTime>
  <Words>207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229</cp:revision>
  <dcterms:created xsi:type="dcterms:W3CDTF">2011-08-29T23:32:25Z</dcterms:created>
  <dcterms:modified xsi:type="dcterms:W3CDTF">2015-03-27T16:24:54Z</dcterms:modified>
</cp:coreProperties>
</file>