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81" r:id="rId2"/>
    <p:sldId id="482" r:id="rId3"/>
    <p:sldId id="483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3:</a:t>
            </a:r>
            <a:endParaRPr lang="en-US" dirty="0" smtClean="0"/>
          </a:p>
          <a:p>
            <a:r>
              <a:rPr lang="en-US" sz="2800" b="1" dirty="0" smtClean="0"/>
              <a:t>A hydrocarbon (</a:t>
            </a:r>
            <a:r>
              <a:rPr lang="en-US" sz="2800" b="1" dirty="0" err="1" smtClean="0"/>
              <a:t>C</a:t>
            </a:r>
            <a:r>
              <a:rPr lang="en-US" sz="2800" b="1" baseline="-25000" dirty="0" err="1" smtClean="0"/>
              <a:t>a</a:t>
            </a:r>
            <a:r>
              <a:rPr lang="en-US" sz="2800" b="1" dirty="0" err="1" smtClean="0"/>
              <a:t>H</a:t>
            </a:r>
            <a:r>
              <a:rPr lang="en-US" sz="2800" b="1" baseline="-25000" dirty="0" err="1"/>
              <a:t>b</a:t>
            </a:r>
            <a:r>
              <a:rPr lang="en-US" sz="2800" b="1" dirty="0" smtClean="0"/>
              <a:t>) is burned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to produce</a:t>
            </a:r>
          </a:p>
          <a:p>
            <a:r>
              <a:rPr lang="en-US" sz="2800" b="1" dirty="0" smtClean="0"/>
              <a:t>112 grams of CO and 72 grams of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O. Given that the molecular masses of CO and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are 28 and 18 grams/mole respectively, what is the empiric formula of the hydrocarbon, e.g. what are x and y ?</a:t>
            </a:r>
          </a:p>
          <a:p>
            <a:endParaRPr lang="en-US" sz="4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48200" y="51816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err="1">
                <a:solidFill>
                  <a:srgbClr val="FF0000"/>
                </a:solidFill>
              </a:rPr>
              <a:t>a</a:t>
            </a:r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sz="4000" b="1" dirty="0" smtClean="0">
                <a:solidFill>
                  <a:srgbClr val="FF0000"/>
                </a:solidFill>
              </a:rPr>
              <a:t> = C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>
                <a:solidFill>
                  <a:srgbClr val="FF0000"/>
                </a:solidFill>
              </a:rPr>
              <a:t>2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4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A 7 gram sample of N is burned in air to make 23 grams of an </a:t>
            </a:r>
            <a:r>
              <a:rPr lang="en-US" sz="3200" dirty="0" err="1" smtClean="0"/>
              <a:t>NOx</a:t>
            </a:r>
            <a:r>
              <a:rPr lang="en-US" sz="3200" dirty="0" smtClean="0"/>
              <a:t> (nitrogen oxide) compound. What is the nitrogen oxide’s empiric formula . (</a:t>
            </a:r>
            <a:r>
              <a:rPr lang="en-US" sz="3200" b="1" dirty="0" smtClean="0">
                <a:solidFill>
                  <a:srgbClr val="0070C0"/>
                </a:solidFill>
              </a:rPr>
              <a:t>1 </a:t>
            </a:r>
            <a:r>
              <a:rPr lang="en-US" sz="3200" b="1" dirty="0" err="1" smtClean="0">
                <a:solidFill>
                  <a:srgbClr val="0070C0"/>
                </a:solidFill>
              </a:rPr>
              <a:t>mol</a:t>
            </a:r>
            <a:r>
              <a:rPr lang="en-US" sz="3200" b="1" dirty="0" smtClean="0">
                <a:solidFill>
                  <a:srgbClr val="0070C0"/>
                </a:solidFill>
              </a:rPr>
              <a:t> O =16 g, 1 </a:t>
            </a:r>
            <a:r>
              <a:rPr lang="en-US" sz="3200" b="1" dirty="0" err="1" smtClean="0">
                <a:solidFill>
                  <a:srgbClr val="0070C0"/>
                </a:solidFill>
              </a:rPr>
              <a:t>mol</a:t>
            </a:r>
            <a:r>
              <a:rPr lang="en-US" sz="3200" b="1" dirty="0" smtClean="0">
                <a:solidFill>
                  <a:srgbClr val="0070C0"/>
                </a:solidFill>
              </a:rPr>
              <a:t> M=14 g)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81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  <a:r>
              <a:rPr lang="en-US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I’m lost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32378800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5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8119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/>
              <a:t>A nitrogen hydride (</a:t>
            </a:r>
            <a:r>
              <a:rPr lang="en-US" sz="3000" dirty="0" err="1" smtClean="0"/>
              <a:t>NH</a:t>
            </a:r>
            <a:r>
              <a:rPr lang="en-US" sz="3000" baseline="-25000" dirty="0" err="1" smtClean="0"/>
              <a:t>x</a:t>
            </a:r>
            <a:r>
              <a:rPr lang="en-US" sz="3000" dirty="0" smtClean="0"/>
              <a:t>) compound is burned to make 92 grams NO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 (</a:t>
            </a:r>
            <a:r>
              <a:rPr lang="en-US" sz="3000" dirty="0" smtClean="0">
                <a:solidFill>
                  <a:srgbClr val="0070C0"/>
                </a:solidFill>
              </a:rPr>
              <a:t>MW=46 g/</a:t>
            </a:r>
            <a:r>
              <a:rPr lang="en-US" sz="3000" dirty="0" err="1" smtClean="0">
                <a:solidFill>
                  <a:srgbClr val="0070C0"/>
                </a:solidFill>
              </a:rPr>
              <a:t>mol</a:t>
            </a:r>
            <a:r>
              <a:rPr lang="en-US" sz="3000" dirty="0" smtClean="0"/>
              <a:t>) and 54 grams of 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 (</a:t>
            </a:r>
            <a:r>
              <a:rPr lang="en-US" sz="3000" dirty="0" smtClean="0">
                <a:solidFill>
                  <a:srgbClr val="0070C0"/>
                </a:solidFill>
              </a:rPr>
              <a:t>MW=18 g/</a:t>
            </a:r>
            <a:r>
              <a:rPr lang="en-US" sz="3000" dirty="0" err="1" smtClean="0">
                <a:solidFill>
                  <a:srgbClr val="0070C0"/>
                </a:solidFill>
              </a:rPr>
              <a:t>mol</a:t>
            </a:r>
            <a:r>
              <a:rPr lang="en-US" sz="3000" dirty="0" smtClean="0"/>
              <a:t>). What is the formula for </a:t>
            </a:r>
            <a:r>
              <a:rPr lang="en-US" sz="3000" dirty="0" err="1" smtClean="0"/>
              <a:t>NH</a:t>
            </a:r>
            <a:r>
              <a:rPr lang="en-US" sz="3000" baseline="-25000" dirty="0" err="1" smtClean="0"/>
              <a:t>x</a:t>
            </a:r>
            <a:r>
              <a:rPr lang="en-US" sz="3000" dirty="0" smtClean="0"/>
              <a:t> ? (what is x ?)</a:t>
            </a:r>
            <a:endParaRPr lang="en-US" sz="30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25450" y="2203785"/>
            <a:ext cx="4114800" cy="45259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NH</a:t>
            </a:r>
            <a:r>
              <a:rPr lang="en-US" sz="3600" baseline="-25000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H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NH</a:t>
            </a:r>
            <a:r>
              <a:rPr lang="en-US" sz="3600" baseline="-25000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Still no clue</a:t>
            </a:r>
            <a:endParaRPr lang="en-US" sz="36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7425698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8" name="Chart" r:id="rId6" imgW="4571989" imgH="5143584" progId="MSGraph.Chart.8">
                  <p:embed followColorScheme="full"/>
                </p:oleObj>
              </mc:Choice>
              <mc:Fallback>
                <p:oleObj name="Chart" r:id="rId6" imgW="4571989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575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A9597313EBDB44628AAEB630FED7D3C0"/>
  <p:tag name="TPVERSION" val="5"/>
  <p:tag name="TPFULLVERSION" val="5.0.0.2212"/>
  <p:tag name="PPTVERSION" val="15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2B52D16B5EF94D599EB1F0CE323E8D5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C278207FC8D454BAE5A070AE8B81E06&lt;/guid&gt;&#10;            &lt;repollguid&gt;03F9CF91926745EB80F69E3C0842D060&lt;/repollguid&gt;&#10;            &lt;sourceid&gt;0C0CBC698846433CB0988451DDC2FF08&lt;/sourceid&gt;&#10;            &lt;questiontext&gt;A 7 gram sample of N is burned in air to make 23 grams of an NOx (nitrogen oxide) compound. What is the nitrogen oxide’s empiric formula . (1 mol O =16 g, 1 mol M=14 g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7CDE81E80C64EB795C8FB642C269174&lt;/guid&gt;&#10;                    &lt;answertext&gt;NO2&lt;/answertext&gt;&#10;                    &lt;valuetype&gt;0&lt;/valuetype&gt;&#10;                &lt;/answer&gt;&#10;                &lt;answer&gt;&#10;                    &lt;guid&gt;D12514DE09474925B43B7BE729FA1440&lt;/guid&gt;&#10;                    &lt;answertext&gt;NO&lt;/answertext&gt;&#10;                    &lt;valuetype&gt;0&lt;/valuetype&gt;&#10;                &lt;/answer&gt;&#10;                &lt;answer&gt;&#10;                    &lt;guid&gt;A7CFAF3642E648AFB6C86C8C2854E08A&lt;/guid&gt;&#10;                    &lt;answertext&gt;N2O&lt;/answertext&gt;&#10;                    &lt;valuetype&gt;0&lt;/valuetype&gt;&#10;                &lt;/answer&gt;&#10;                &lt;answer&gt;&#10;                    &lt;guid&gt;4C42786C3AA74A2C9FA6B847260BEC4B&lt;/guid&gt;&#10;                    &lt;answertext&gt;N3O5&lt;/answertext&gt;&#10;                    &lt;valuetype&gt;0&lt;/valuetype&gt;&#10;                &lt;/answer&gt;&#10;                &lt;answer&gt;&#10;                    &lt;guid&gt;E4DE7CD7ADC54770B40398E5447388C0&lt;/guid&gt;&#10;                    &lt;answertext&gt;I’m lost&lt;/answertext&gt;&#10;                    &lt;valuetype&gt;0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A nitrogen hydride (NHx) compound is burned to make 92 grams NO2 (MW=46 g/mol) and 54 grams of H2O (MW=18 g/mol). What is the formula for NHx ? (what is x ?)&#10;1[;]20[;]1[;]False[;]0[;]&#10;2[;]2[;]0[;]0&#10;0[;]-1[;]NH1[;]NH[;]&#10;1[;]-1[;]NH22[;]NH2[;]&#10;0[;]-1[;]N3H3[;]N3H[;]&#10;0[;]1[;]NH34[;]NH3[;]&#10;0[;]-1[;]Still no clue5[;]Still no clue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0581790CE2B242B8AE2B6164B19FB4D2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ED34D96D6854BF291FEBC82F5D66F52&lt;/guid&gt;&#10;            &lt;repollguid&gt;05AA292DE30C4730BBC6B8CC3EBBD64A&lt;/repollguid&gt;&#10;            &lt;sourceid&gt;7382DD8A2872412AB625FF17F2425DBC&lt;/sourceid&gt;&#10;            &lt;questiontext&gt;A nitrogen hydride (NHx) compound is burned to make 92 grams NO2 (MW=46 g/mol) and 54 grams of H2O (MW=18 g/mol). What is the formula for NHx ? (what is x ?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2DFF82A10C44598BE2EF2A06A4C262A&lt;/guid&gt;&#10;                    &lt;answertext&gt;NH&lt;/answertext&gt;&#10;                    &lt;valuetype&gt;-1&lt;/valuetype&gt;&#10;                &lt;/answer&gt;&#10;                &lt;answer&gt;&#10;                    &lt;guid&gt;78D6934822D5442BB5A43B2FBDF834D3&lt;/guid&gt;&#10;                    &lt;answertext&gt;NH2&lt;/answertext&gt;&#10;                    &lt;valuetype&gt;-1&lt;/valuetype&gt;&#10;                &lt;/answer&gt;&#10;                &lt;answer&gt;&#10;                    &lt;guid&gt;F511A591EC5E4477AFE2248015E19AEB&lt;/guid&gt;&#10;                    &lt;answertext&gt;N3H&lt;/answertext&gt;&#10;                    &lt;valuetype&gt;-1&lt;/valuetype&gt;&#10;                &lt;/answer&gt;&#10;                &lt;answer&gt;&#10;                    &lt;guid&gt;E160D4A6EBD149908B05771A05C3E349&lt;/guid&gt;&#10;                    &lt;answertext&gt;NH3&lt;/answertext&gt;&#10;                    &lt;valuetype&gt;1&lt;/valuetype&gt;&#10;                &lt;/answer&gt;&#10;                &lt;answer&gt;&#10;                    &lt;guid&gt;C514AE5205BA4665A6A344031EA2E569&lt;/guid&gt;&#10;                    &lt;answertext&gt;Still no clu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2250</TotalTime>
  <Words>156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Chart</vt:lpstr>
      <vt:lpstr>PowerPoint Presentation</vt:lpstr>
      <vt:lpstr>A 7 gram sample of N is burned in air to make 23 grams of an NOx (nitrogen oxide) compound. What is the nitrogen oxide’s empiric formula . (1 mol O =16 g, 1 mol M=14 g)</vt:lpstr>
      <vt:lpstr>A nitrogen hydride (NHx) compound is burned to make 92 grams NO2 (MW=46 g/mol) and 54 grams of H2O (MW=18 g/mol). What is the formula for NHx ? (what is x ?)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211</cp:revision>
  <dcterms:created xsi:type="dcterms:W3CDTF">2011-08-29T23:32:25Z</dcterms:created>
  <dcterms:modified xsi:type="dcterms:W3CDTF">2015-03-09T16:11:26Z</dcterms:modified>
</cp:coreProperties>
</file>