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5" r:id="rId2"/>
    <p:sldId id="366" r:id="rId3"/>
    <p:sldId id="367" r:id="rId4"/>
    <p:sldId id="3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4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553200" y="152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  </a:t>
            </a:r>
            <a:r>
              <a:rPr lang="en-US" dirty="0" err="1" smtClean="0"/>
              <a:t>powerpoints</a:t>
            </a:r>
            <a:r>
              <a:rPr lang="en-US" dirty="0" smtClean="0"/>
              <a:t> 25-38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mini quizzes 16-23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homework 8,9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exercises 4, 5,6,7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6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_____________________	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____________________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(3 pts)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__________________________  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each/20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____g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in 1.6606*10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P?____ 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KF?_____ 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318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pts/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457200" y="4953000"/>
          <a:ext cx="6096000" cy="80772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5 MAY  (75 points total)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</a:t>
            </a:r>
            <a:r>
              <a:rPr lang="en-US" sz="1100" smtClean="0"/>
              <a:t>CO</a:t>
            </a:r>
            <a:r>
              <a:rPr lang="en-US" sz="1100" baseline="-25000" smtClean="0"/>
              <a:t>x</a:t>
            </a:r>
            <a:r>
              <a:rPr lang="en-US" sz="1100" dirty="0" smtClean="0"/>
              <a:t> 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41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________g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</a:t>
            </a:r>
            <a:r>
              <a:rPr lang="en-US" sz="1100" b="1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burning 7.30897 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8_______________   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______mol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6 pts (2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____C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___O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_____CO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____H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</a:t>
            </a:r>
            <a:r>
              <a:rPr lang="en-US" b="1" smtClean="0"/>
              <a:t>Problems 9 </a:t>
            </a:r>
            <a:r>
              <a:rPr lang="en-US" b="1" dirty="0" smtClean="0"/>
              <a:t>pts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 smtClean="0">
                <a:sym typeface="Wingdings" pitchFamily="2" charset="2"/>
              </a:rPr>
              <a:t>3 mol of Al </a:t>
            </a:r>
            <a:r>
              <a:rPr lang="en-US" sz="1200" smtClean="0">
                <a:sym typeface="Wingdings" pitchFamily="2" charset="2"/>
              </a:rPr>
              <a:t>and 12  </a:t>
            </a:r>
            <a:r>
              <a:rPr lang="en-US" sz="1200" dirty="0" smtClean="0">
                <a:sym typeface="Wingdings" pitchFamily="2" charset="2"/>
              </a:rPr>
              <a:t>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(5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T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Avagodro’s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T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219200"/>
            <a:ext cx="60960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IN-CLASS WORK ON LIMITING YIELD PROBLEMS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EXERCISE 7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Organic structures and naming… (see Organic naming </a:t>
            </a:r>
            <a:r>
              <a:rPr lang="en-US" sz="4000" dirty="0" err="1" smtClean="0"/>
              <a:t>ppt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1306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329</Words>
  <Application>Microsoft Office PowerPoint</Application>
  <PresentationFormat>On-screen Show (4:3)</PresentationFormat>
  <Paragraphs>62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63</cp:revision>
  <dcterms:created xsi:type="dcterms:W3CDTF">2013-03-15T02:32:07Z</dcterms:created>
  <dcterms:modified xsi:type="dcterms:W3CDTF">2014-04-30T17:32:17Z</dcterms:modified>
</cp:coreProperties>
</file>