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5" r:id="rId2"/>
    <p:sldId id="366" r:id="rId3"/>
    <p:sldId id="364" r:id="rId4"/>
    <p:sldId id="3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5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4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53200" y="152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err="1" smtClean="0"/>
              <a:t>powerpoints</a:t>
            </a:r>
            <a:r>
              <a:rPr lang="en-US" dirty="0" smtClean="0"/>
              <a:t> 25-38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mini quizzes 16-23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homework 8,9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exercises 4, 5,6,7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600046"/>
            <a:ext cx="4851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 Scientific notation and prefixes  (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123,456 in scientific notation: 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12192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5.43*10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decimal notation: 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Re-write the quantities below in terms of their most reasonable, prefixed equivalents.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1676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10,000 m = _____________________	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0.0000020 s= ____________________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072045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  Molecular Weight  (MW)   (3 pts)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512367"/>
            <a:ext cx="5899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Calculate the molecular weights (g/mol) for the compounds below to the nearest gram/mol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__________________________  g/mol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0512" y="3032611"/>
            <a:ext cx="8401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 Basic Weight-Mole-molecule count conversions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haroni" pitchFamily="2" charset="-79"/>
              </a:rPr>
              <a:t>Show work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 credit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!!)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Note: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 = 6.022 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= the `chemist’s’ dozen		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each/20 pts total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81000" y="3657600"/>
            <a:ext cx="75713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 (MW=18)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 in  0.16666 moles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	____g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molecules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  (MW=100) are in 1.6606*10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grams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P?____ molecules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	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moles of KF (MW=58)are in 232 grams of KF?_____ moles KF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2400" y="4295745"/>
            <a:ext cx="5318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  % Composition Problems  (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pts/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457200" y="4953000"/>
          <a:ext cx="6096000" cy="80772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Weight, 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AW g/mol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 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457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sample of compound composed of C,H and O contains 0.720 g C,  0.120 g H and 0.640 g O, determine the empiric formula of the compound: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" y="304800"/>
            <a:ext cx="6248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SCHEDULED FOR MONDAY 5 MAY  (75 points total) 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5867400"/>
            <a:ext cx="6553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100" dirty="0" smtClean="0"/>
              <a:t>2 grams of C are burned in air to make a 7.333 g sample of </a:t>
            </a:r>
            <a:r>
              <a:rPr lang="en-US" sz="1100" smtClean="0"/>
              <a:t>CO</a:t>
            </a:r>
            <a:r>
              <a:rPr lang="en-US" sz="1100" baseline="-25000" smtClean="0"/>
              <a:t>x</a:t>
            </a:r>
            <a:r>
              <a:rPr lang="en-US" sz="1100" dirty="0" smtClean="0"/>
              <a:t> . Given atomic </a:t>
            </a:r>
            <a:r>
              <a:rPr lang="en-US" sz="1100" dirty="0" err="1" smtClean="0"/>
              <a:t>wts</a:t>
            </a:r>
            <a:r>
              <a:rPr lang="en-US" sz="1100" dirty="0" smtClean="0"/>
              <a:t> for C=12 and O=16, what is the formula for </a:t>
            </a:r>
            <a:r>
              <a:rPr lang="en-US" sz="1100" dirty="0" err="1" smtClean="0"/>
              <a:t>CO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541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2400" y="1600200"/>
            <a:ext cx="8832033" cy="276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3.6  Chemical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(15 Pts)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[Show work for each problem or no credit]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3 problems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Example:	Given the following balanced equation:		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avogodro’s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# =6.022*10</a:t>
            </a:r>
            <a:r>
              <a:rPr kumimoji="0" lang="en-US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23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+  5O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  --------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MW(g/mol)	   	 44           32                                 44         18    g/mol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Compute the number of grams of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created by burning 0.06944 moles 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?    ________g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Compute the number of molecules of 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O created by </a:t>
            </a:r>
            <a:r>
              <a:rPr lang="en-US" sz="1100" b="1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burning 7.30897 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g C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8_______________   MOLECULES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en-US" sz="6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Compute the number of moles of CO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created by consuming 29.333 g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?     ______mol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457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 (continued)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382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3.5. Reaction balancing  6 pts (2 pts per equation)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. Balance this reaction:</a:t>
            </a:r>
            <a:endParaRPr lang="en-US" sz="12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____C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		+  ___O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--------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 _____CO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  +   ____H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3.7. Limiting Yield </a:t>
            </a:r>
            <a:r>
              <a:rPr lang="en-US" b="1" smtClean="0"/>
              <a:t>Problems 9 </a:t>
            </a:r>
            <a:r>
              <a:rPr lang="en-US" b="1" dirty="0" smtClean="0"/>
              <a:t>pts (2 problems)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Ex.	 2Al +6HCl </a:t>
            </a:r>
            <a:r>
              <a:rPr lang="en-US" sz="1200" dirty="0" smtClean="0">
                <a:sym typeface="Wingdings" pitchFamily="2" charset="2"/>
              </a:rPr>
              <a:t> 2AlCl</a:t>
            </a:r>
            <a:r>
              <a:rPr lang="en-US" sz="1200" baseline="-25000" dirty="0" smtClean="0">
                <a:sym typeface="Wingdings" pitchFamily="2" charset="2"/>
              </a:rPr>
              <a:t>3 </a:t>
            </a:r>
            <a:r>
              <a:rPr lang="en-US" sz="1200" dirty="0" smtClean="0">
                <a:sym typeface="Wingdings" pitchFamily="2" charset="2"/>
              </a:rPr>
              <a:t> + 3H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</a:p>
          <a:p>
            <a:r>
              <a:rPr lang="en-US" sz="1200" dirty="0" smtClean="0">
                <a:sym typeface="Wingdings" pitchFamily="2" charset="2"/>
              </a:rPr>
              <a:t> MW(g/mol      27    36          133             2</a:t>
            </a:r>
          </a:p>
          <a:p>
            <a:r>
              <a:rPr lang="en-US" sz="1200" dirty="0" smtClean="0">
                <a:sym typeface="Wingdings" pitchFamily="2" charset="2"/>
              </a:rPr>
              <a:t>3 mol of Al </a:t>
            </a:r>
            <a:r>
              <a:rPr lang="en-US" sz="1200" smtClean="0">
                <a:sym typeface="Wingdings" pitchFamily="2" charset="2"/>
              </a:rPr>
              <a:t>and 12  </a:t>
            </a:r>
            <a:r>
              <a:rPr lang="en-US" sz="1200" dirty="0" smtClean="0">
                <a:sym typeface="Wingdings" pitchFamily="2" charset="2"/>
              </a:rPr>
              <a:t>moles of </a:t>
            </a:r>
            <a:r>
              <a:rPr lang="en-US" sz="1200" dirty="0" err="1" smtClean="0">
                <a:sym typeface="Wingdings" pitchFamily="2" charset="2"/>
              </a:rPr>
              <a:t>HCl</a:t>
            </a:r>
            <a:r>
              <a:rPr lang="en-US" sz="1200" dirty="0" smtClean="0">
                <a:sym typeface="Wingdings" pitchFamily="2" charset="2"/>
              </a:rPr>
              <a:t> are reacted. How many grams of 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  <a:r>
              <a:rPr lang="en-US" sz="1200" dirty="0" smtClean="0">
                <a:sym typeface="Wingdings" pitchFamily="2" charset="2"/>
              </a:rPr>
              <a:t> can form?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3.8. T/F  (5 pts)</a:t>
            </a:r>
            <a:endParaRPr lang="en-US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5719718"/>
            <a:ext cx="76354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mole concept and dozen concept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Souffle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recipe calculations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There’s nothing special about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Avagodro’s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number.			T		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7636" y="106325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Recipe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en-US" sz="4000" dirty="0" smtClean="0"/>
              <a:t>Al  +   </a:t>
            </a:r>
            <a:r>
              <a:rPr lang="en-US" sz="4000" b="1" dirty="0" smtClean="0"/>
              <a:t>6</a:t>
            </a:r>
            <a:r>
              <a:rPr lang="en-US" sz="4000" dirty="0" smtClean="0"/>
              <a:t>HCl   </a:t>
            </a:r>
            <a:r>
              <a:rPr lang="en-US" sz="4000" dirty="0" smtClean="0">
                <a:sym typeface="Wingdings" pitchFamily="2" charset="2"/>
              </a:rPr>
              <a:t>   </a:t>
            </a:r>
            <a:r>
              <a:rPr lang="en-US" sz="4000" b="1" dirty="0" smtClean="0">
                <a:sym typeface="Wingdings" pitchFamily="2" charset="2"/>
              </a:rPr>
              <a:t>2</a:t>
            </a:r>
            <a:r>
              <a:rPr lang="en-US" sz="4000" dirty="0" smtClean="0">
                <a:sym typeface="Wingdings" pitchFamily="2" charset="2"/>
              </a:rPr>
              <a:t>AlCl</a:t>
            </a:r>
            <a:r>
              <a:rPr lang="en-US" sz="4000" baseline="-25000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  + </a:t>
            </a:r>
            <a:r>
              <a:rPr lang="en-US" sz="4000" b="1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H</a:t>
            </a:r>
            <a:r>
              <a:rPr lang="en-US" sz="4000" baseline="-25000" dirty="0" smtClean="0">
                <a:sym typeface="Wingdings" pitchFamily="2" charset="2"/>
              </a:rPr>
              <a:t>2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-180110" y="838200"/>
            <a:ext cx="8943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             </a:t>
            </a:r>
            <a:r>
              <a:rPr lang="en-US" sz="3600" dirty="0" smtClean="0">
                <a:solidFill>
                  <a:srgbClr val="FF0000"/>
                </a:solidFill>
              </a:rPr>
              <a:t>27	    36	             133.4          2   g/</a:t>
            </a:r>
            <a:r>
              <a:rPr lang="en-US" sz="3600" dirty="0" err="1" smtClean="0">
                <a:solidFill>
                  <a:srgbClr val="FF0000"/>
                </a:solidFill>
              </a:rPr>
              <a:t>mol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03286"/>
            <a:ext cx="8610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Another limiting reagent problem involving molecule count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048000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27 g Al and 1.0E24 molecules of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are reacted.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 What limits ?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endParaRPr lang="en-US" sz="3600" b="1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How </a:t>
            </a:r>
            <a:r>
              <a:rPr lang="en-US" sz="3600" b="1" dirty="0"/>
              <a:t>many </a:t>
            </a:r>
            <a:r>
              <a:rPr lang="en-US" sz="3600" b="1" dirty="0" smtClean="0"/>
              <a:t>molecules </a:t>
            </a:r>
            <a:r>
              <a:rPr lang="en-US" sz="3600" b="1" dirty="0"/>
              <a:t>of H</a:t>
            </a:r>
            <a:r>
              <a:rPr lang="en-US" sz="3600" b="1" baseline="-25000" dirty="0"/>
              <a:t>2</a:t>
            </a:r>
            <a:r>
              <a:rPr lang="en-US" sz="3600" b="1" dirty="0"/>
              <a:t> </a:t>
            </a:r>
            <a:r>
              <a:rPr lang="en-US" sz="3600" b="1" dirty="0" smtClean="0"/>
              <a:t>can </a:t>
            </a:r>
            <a:r>
              <a:rPr lang="en-US" sz="3600" b="1" dirty="0"/>
              <a:t>form 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600" y="4114800"/>
            <a:ext cx="142615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HCl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2658" y="5848021"/>
            <a:ext cx="372514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5*10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6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219200"/>
            <a:ext cx="6096000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IN-CLASS WORK ON LIMITING YIELD PROBLEMS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EXERCISE 7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362</Words>
  <Application>Microsoft Office PowerPoint</Application>
  <PresentationFormat>On-screen Show (4:3)</PresentationFormat>
  <Paragraphs>71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61</cp:revision>
  <dcterms:created xsi:type="dcterms:W3CDTF">2013-03-15T02:32:07Z</dcterms:created>
  <dcterms:modified xsi:type="dcterms:W3CDTF">2014-04-30T17:29:20Z</dcterms:modified>
</cp:coreProperties>
</file>