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5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239000" cy="42473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More In-Class Practice with Exercise 6</a:t>
            </a:r>
          </a:p>
          <a:p>
            <a:endParaRPr lang="en-US" sz="5400" b="1" dirty="0">
              <a:solidFill>
                <a:schemeClr val="bg1"/>
              </a:solidFill>
            </a:endParaRPr>
          </a:p>
          <a:p>
            <a:r>
              <a:rPr lang="en-US" sz="5400" b="1" dirty="0" smtClean="0">
                <a:solidFill>
                  <a:schemeClr val="bg1"/>
                </a:solidFill>
              </a:rPr>
              <a:t>…..more guided practice with students on board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7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49</cp:revision>
  <dcterms:created xsi:type="dcterms:W3CDTF">2013-03-15T02:32:07Z</dcterms:created>
  <dcterms:modified xsi:type="dcterms:W3CDTF">2014-04-23T18:00:47Z</dcterms:modified>
</cp:coreProperties>
</file>