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89" r:id="rId2"/>
    <p:sldId id="590" r:id="rId3"/>
    <p:sldId id="591" r:id="rId4"/>
    <p:sldId id="592" r:id="rId5"/>
    <p:sldId id="593" r:id="rId6"/>
    <p:sldId id="601" r:id="rId7"/>
    <p:sldId id="594" r:id="rId8"/>
    <p:sldId id="595" r:id="rId9"/>
    <p:sldId id="59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45" autoAdjust="0"/>
    <p:restoredTop sz="99693" autoAdjust="0"/>
  </p:normalViewPr>
  <p:slideViewPr>
    <p:cSldViewPr>
      <p:cViewPr varScale="1">
        <p:scale>
          <a:sx n="89" d="100"/>
          <a:sy n="89" d="100"/>
        </p:scale>
        <p:origin x="-9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065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092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39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9884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289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C117C7-5746-42F2-8855-00F0A0A58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4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xmlns="" val="46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EMPIRIC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1676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…3 &amp; 7 have no shared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505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800" y="3505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 …5 has no shared factors with 3,9  or 12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3962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Do not </a:t>
            </a:r>
            <a:r>
              <a:rPr lang="en-US" b="1" dirty="0" smtClean="0"/>
              <a:t>write HP</a:t>
            </a:r>
            <a:r>
              <a:rPr lang="en-US" b="1" baseline="-25000" dirty="0" smtClean="0"/>
              <a:t>3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S</a:t>
            </a:r>
            <a:r>
              <a:rPr lang="en-US" b="1" baseline="-25000" dirty="0" smtClean="0"/>
              <a:t>5/3</a:t>
            </a:r>
            <a:endParaRPr lang="en-US" b="1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8660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continued 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2743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63.63</a:t>
            </a:r>
            <a:endParaRPr lang="en-US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endParaRPr lang="en-US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4.545</a:t>
            </a:r>
            <a:endParaRPr lang="en-US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>
                <a:latin typeface="Arial" charset="0"/>
              </a:rPr>
              <a:t>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4.545</a:t>
            </a:r>
            <a:r>
              <a:rPr lang="en-US" b="1">
                <a:latin typeface="Arial" charset="0"/>
              </a:rPr>
              <a:t> = 2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2.273</a:t>
            </a:r>
            <a:r>
              <a:rPr lang="en-US" b="1">
                <a:latin typeface="Arial" charset="0"/>
              </a:rPr>
              <a:t> =1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 dirty="0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 dirty="0" err="1" smtClean="0">
                <a:latin typeface="Arial" charset="0"/>
              </a:rPr>
              <a:t>n</a:t>
            </a:r>
            <a:r>
              <a:rPr lang="en-US" sz="2800" b="1" baseline="-25000" dirty="0" err="1" smtClean="0">
                <a:latin typeface="Arial" charset="0"/>
              </a:rPr>
              <a:t>min</a:t>
            </a:r>
            <a:endParaRPr lang="en-US" sz="2800" dirty="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816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7315200" y="1981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Dinitrogen</a:t>
            </a:r>
            <a:r>
              <a:rPr lang="en-US" sz="3600" dirty="0" smtClean="0">
                <a:solidFill>
                  <a:srgbClr val="FF0000"/>
                </a:solidFill>
              </a:rPr>
              <a:t> monoxide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57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32476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3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90599"/>
            <a:ext cx="61722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Chemical Composition 	Exercise 5</a:t>
            </a:r>
          </a:p>
        </p:txBody>
      </p:sp>
    </p:spTree>
    <p:extLst>
      <p:ext uri="{BB962C8B-B14F-4D97-AF65-F5344CB8AC3E}">
        <p14:creationId xmlns:p14="http://schemas.microsoft.com/office/powerpoint/2010/main" xmlns="" val="13643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dirty="0" smtClean="0"/>
              <a:t>#5.1: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40421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33311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0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591</Words>
  <Application>Microsoft Office PowerPoint</Application>
  <PresentationFormat>On-screen Show (4:3)</PresentationFormat>
  <Paragraphs>193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</cp:lastModifiedBy>
  <cp:revision>158</cp:revision>
  <dcterms:created xsi:type="dcterms:W3CDTF">2010-01-13T02:23:53Z</dcterms:created>
  <dcterms:modified xsi:type="dcterms:W3CDTF">2014-04-15T00:14:30Z</dcterms:modified>
</cp:coreProperties>
</file>