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4" autoAdjust="0"/>
    <p:restoredTop sz="94660"/>
  </p:normalViewPr>
  <p:slideViewPr>
    <p:cSldViewPr snapToGrid="0">
      <p:cViewPr varScale="1">
        <p:scale>
          <a:sx n="45" d="100"/>
          <a:sy n="45" d="100"/>
        </p:scale>
        <p:origin x="60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10F4-C302-4D07-9FA9-4315C1DEF16D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906-0F75-4CF2-968E-B84ECE1F2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26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10F4-C302-4D07-9FA9-4315C1DEF16D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906-0F75-4CF2-968E-B84ECE1F2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45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10F4-C302-4D07-9FA9-4315C1DEF16D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906-0F75-4CF2-968E-B84ECE1F2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117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10F4-C302-4D07-9FA9-4315C1DEF16D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906-0F75-4CF2-968E-B84ECE1F2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8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10F4-C302-4D07-9FA9-4315C1DEF16D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906-0F75-4CF2-968E-B84ECE1F2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85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10F4-C302-4D07-9FA9-4315C1DEF16D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906-0F75-4CF2-968E-B84ECE1F2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04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10F4-C302-4D07-9FA9-4315C1DEF16D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906-0F75-4CF2-968E-B84ECE1F2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08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10F4-C302-4D07-9FA9-4315C1DEF16D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906-0F75-4CF2-968E-B84ECE1F2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51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10F4-C302-4D07-9FA9-4315C1DEF16D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906-0F75-4CF2-968E-B84ECE1F2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4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10F4-C302-4D07-9FA9-4315C1DEF16D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906-0F75-4CF2-968E-B84ECE1F2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72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10F4-C302-4D07-9FA9-4315C1DEF16D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906-0F75-4CF2-968E-B84ECE1F2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9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410F4-C302-4D07-9FA9-4315C1DEF16D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FF906-0F75-4CF2-968E-B84ECE1F2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4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70760" y="426720"/>
            <a:ext cx="6797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Review for Friday Exam 1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4441" y="1212532"/>
            <a:ext cx="9602892" cy="5401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54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40" y="396240"/>
            <a:ext cx="9464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 1: Section by Section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661160"/>
            <a:ext cx="1066622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1. Atomic dimensions, parts and relations between them   8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2551814"/>
            <a:ext cx="1066622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2. Nomenclature of the elements                                            10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381153"/>
            <a:ext cx="1066622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3. Atomic Bookkeeping                                                                 9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4441930"/>
            <a:ext cx="1066622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4</a:t>
            </a:r>
            <a:r>
              <a:rPr lang="en-US" sz="3200" b="1" dirty="0" smtClean="0">
                <a:solidFill>
                  <a:srgbClr val="FF0000"/>
                </a:solidFill>
              </a:rPr>
              <a:t>. Light, Frequency, Wavelength and Color                             10 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76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116435"/>
            <a:ext cx="1031748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5. Atomic Models                                                             8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1640" y="396240"/>
            <a:ext cx="9464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 1: Section by Section (continued)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993597"/>
            <a:ext cx="1031748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6</a:t>
            </a:r>
            <a:r>
              <a:rPr lang="en-US" sz="3200" b="1" dirty="0" smtClean="0">
                <a:solidFill>
                  <a:srgbClr val="FF0000"/>
                </a:solidFill>
              </a:rPr>
              <a:t>. Periodic Table Geography                                          9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2870759"/>
            <a:ext cx="1031748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7</a:t>
            </a:r>
            <a:r>
              <a:rPr lang="en-US" sz="3200" b="1" dirty="0" smtClean="0">
                <a:solidFill>
                  <a:srgbClr val="FF0000"/>
                </a:solidFill>
              </a:rPr>
              <a:t>. Singing the </a:t>
            </a:r>
            <a:r>
              <a:rPr lang="en-US" sz="3200" b="1" dirty="0" err="1" smtClean="0">
                <a:solidFill>
                  <a:srgbClr val="FF0000"/>
                </a:solidFill>
              </a:rPr>
              <a:t>spdf</a:t>
            </a:r>
            <a:r>
              <a:rPr lang="en-US" sz="3200" b="1" dirty="0" smtClean="0">
                <a:solidFill>
                  <a:srgbClr val="FF0000"/>
                </a:solidFill>
              </a:rPr>
              <a:t> song and Lewis dots                    23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3811717"/>
            <a:ext cx="1031748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8</a:t>
            </a:r>
            <a:r>
              <a:rPr lang="en-US" sz="3200" b="1" dirty="0" smtClean="0">
                <a:solidFill>
                  <a:srgbClr val="FF0000"/>
                </a:solidFill>
              </a:rPr>
              <a:t>. Building Ionic compounds                                          9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4752675"/>
            <a:ext cx="1031748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9. Building covalent compounds                                 15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12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87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2</cp:revision>
  <dcterms:created xsi:type="dcterms:W3CDTF">2017-09-26T18:17:57Z</dcterms:created>
  <dcterms:modified xsi:type="dcterms:W3CDTF">2017-09-26T18:20:57Z</dcterms:modified>
</cp:coreProperties>
</file>