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A459D-0A79-4773-81CA-1467DA3962AB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0BD37-5458-4DF5-8251-E86CE37D4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99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A459D-0A79-4773-81CA-1467DA3962AB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0BD37-5458-4DF5-8251-E86CE37D4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5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A459D-0A79-4773-81CA-1467DA3962AB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0BD37-5458-4DF5-8251-E86CE37D4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9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A459D-0A79-4773-81CA-1467DA3962AB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0BD37-5458-4DF5-8251-E86CE37D4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992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A459D-0A79-4773-81CA-1467DA3962AB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0BD37-5458-4DF5-8251-E86CE37D4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7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A459D-0A79-4773-81CA-1467DA3962AB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0BD37-5458-4DF5-8251-E86CE37D4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992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A459D-0A79-4773-81CA-1467DA3962AB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0BD37-5458-4DF5-8251-E86CE37D4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2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A459D-0A79-4773-81CA-1467DA3962AB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0BD37-5458-4DF5-8251-E86CE37D4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06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A459D-0A79-4773-81CA-1467DA3962AB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0BD37-5458-4DF5-8251-E86CE37D4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390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A459D-0A79-4773-81CA-1467DA3962AB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0BD37-5458-4DF5-8251-E86CE37D4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50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A459D-0A79-4773-81CA-1467DA3962AB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0BD37-5458-4DF5-8251-E86CE37D4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40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A459D-0A79-4773-81CA-1467DA3962AB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0BD37-5458-4DF5-8251-E86CE37D4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585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88875" y="894777"/>
            <a:ext cx="4299960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2.1 Compound names: yea or nay ?  ( 6 pts)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8875" y="1437487"/>
            <a:ext cx="7090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2.2 Compound naming: U-Do-It (2 pts each/12 points total)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88875" y="1974529"/>
            <a:ext cx="5023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2.3  Metric system  (5 pts)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88875" y="2498224"/>
            <a:ext cx="4818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2.4 Temperature conversions (6 pts/2 pts each)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28632" y="3021919"/>
            <a:ext cx="4778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2.5 Prefixes (6 pts)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28632" y="3545614"/>
            <a:ext cx="3649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2.6 Scientific Notation (3 pts)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28632" y="4069309"/>
            <a:ext cx="3269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2.7a </a:t>
            </a:r>
            <a:r>
              <a:rPr lang="en-US" b="1" dirty="0"/>
              <a:t>Prefix Assignment (3 pts)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28632" y="4360642"/>
            <a:ext cx="4357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2.7b  </a:t>
            </a:r>
            <a:r>
              <a:rPr lang="en-US" b="1" dirty="0"/>
              <a:t>Prefix Conversions (6 pts/ 2 pts each)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577354" y="956348"/>
            <a:ext cx="3793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2.8 Significant Figure Count (4 pts)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577354" y="1563530"/>
            <a:ext cx="4134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2.9 Calculating with Significant </a:t>
            </a:r>
            <a:r>
              <a:rPr lang="en-US" b="1" dirty="0" smtClean="0"/>
              <a:t>Figures</a:t>
            </a:r>
          </a:p>
          <a:p>
            <a:r>
              <a:rPr lang="en-US" b="1" dirty="0" smtClean="0"/>
              <a:t> </a:t>
            </a:r>
            <a:r>
              <a:rPr lang="en-US" b="1" dirty="0"/>
              <a:t>( 8 pts/2 pts each)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577354" y="2544390"/>
            <a:ext cx="3816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2.10. Molecular Mass </a:t>
            </a:r>
            <a:r>
              <a:rPr lang="en-US" b="1" dirty="0" smtClean="0"/>
              <a:t>Calculations</a:t>
            </a:r>
          </a:p>
          <a:p>
            <a:r>
              <a:rPr lang="en-US" b="1" dirty="0" smtClean="0"/>
              <a:t> </a:t>
            </a:r>
            <a:r>
              <a:rPr lang="en-US" b="1" dirty="0"/>
              <a:t>(6 pts/2 pts each)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577354" y="3479133"/>
            <a:ext cx="4357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2.11 Basic Mole-Mass-Count Conversions  (show work or no credit)   (19 pts)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553976" y="4360642"/>
            <a:ext cx="4158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2.12. `Body’ Parts Mole Ratio </a:t>
            </a:r>
            <a:r>
              <a:rPr lang="en-US" b="1" dirty="0" smtClean="0"/>
              <a:t>Calculations</a:t>
            </a:r>
          </a:p>
          <a:p>
            <a:r>
              <a:rPr lang="en-US" b="1" dirty="0" smtClean="0"/>
              <a:t>(show work or no credit)  </a:t>
            </a:r>
            <a:r>
              <a:rPr lang="en-US" b="1" dirty="0"/>
              <a:t>(15 points)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404245" y="211356"/>
            <a:ext cx="3235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EXAM 2 TOPICS: CHEM 1013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22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2017-10-25T23:35:36Z</dcterms:created>
  <dcterms:modified xsi:type="dcterms:W3CDTF">2017-10-25T23:36:05Z</dcterms:modified>
</cp:coreProperties>
</file>