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5" autoAdjust="0"/>
    <p:restoredTop sz="94660"/>
  </p:normalViewPr>
  <p:slideViewPr>
    <p:cSldViewPr snapToGrid="0">
      <p:cViewPr varScale="1">
        <p:scale>
          <a:sx n="85" d="100"/>
          <a:sy n="85" d="100"/>
        </p:scale>
        <p:origin x="9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ED3C86-39E5-4E85-AE43-EE9AB5F8EB8D}" type="datetimeFigureOut">
              <a:rPr lang="en-US" smtClean="0"/>
              <a:t>12/2/2013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48D7B5-E652-49EF-B18C-A755BF5A74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96871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A96EE0-9AC1-416F-BF00-4D83CB59E29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46818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A4AE7-8302-4E98-9B4D-7BF768E6C2FB}" type="datetimeFigureOut">
              <a:rPr lang="en-US" smtClean="0"/>
              <a:t>12/2/2013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67DFE-EAFE-4380-B817-244AAFFF40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09353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A4AE7-8302-4E98-9B4D-7BF768E6C2FB}" type="datetimeFigureOut">
              <a:rPr lang="en-US" smtClean="0"/>
              <a:t>12/2/2013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67DFE-EAFE-4380-B817-244AAFFF40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46329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A4AE7-8302-4E98-9B4D-7BF768E6C2FB}" type="datetimeFigureOut">
              <a:rPr lang="en-US" smtClean="0"/>
              <a:t>12/2/2013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67DFE-EAFE-4380-B817-244AAFFF40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90706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A4AE7-8302-4E98-9B4D-7BF768E6C2FB}" type="datetimeFigureOut">
              <a:rPr lang="en-US" smtClean="0"/>
              <a:t>12/2/2013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67DFE-EAFE-4380-B817-244AAFFF40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22426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A4AE7-8302-4E98-9B4D-7BF768E6C2FB}" type="datetimeFigureOut">
              <a:rPr lang="en-US" smtClean="0"/>
              <a:t>12/2/2013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67DFE-EAFE-4380-B817-244AAFFF40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47183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A4AE7-8302-4E98-9B4D-7BF768E6C2FB}" type="datetimeFigureOut">
              <a:rPr lang="en-US" smtClean="0"/>
              <a:t>12/2/2013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67DFE-EAFE-4380-B817-244AAFFF40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78902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A4AE7-8302-4E98-9B4D-7BF768E6C2FB}" type="datetimeFigureOut">
              <a:rPr lang="en-US" smtClean="0"/>
              <a:t>12/2/2013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67DFE-EAFE-4380-B817-244AAFFF40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33675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A4AE7-8302-4E98-9B4D-7BF768E6C2FB}" type="datetimeFigureOut">
              <a:rPr lang="en-US" smtClean="0"/>
              <a:t>12/2/2013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67DFE-EAFE-4380-B817-244AAFFF40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46511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A4AE7-8302-4E98-9B4D-7BF768E6C2FB}" type="datetimeFigureOut">
              <a:rPr lang="en-US" smtClean="0"/>
              <a:t>12/2/2013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67DFE-EAFE-4380-B817-244AAFFF40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2734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A4AE7-8302-4E98-9B4D-7BF768E6C2FB}" type="datetimeFigureOut">
              <a:rPr lang="en-US" smtClean="0"/>
              <a:t>12/2/2013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67DFE-EAFE-4380-B817-244AAFFF40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3005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A4AE7-8302-4E98-9B4D-7BF768E6C2FB}" type="datetimeFigureOut">
              <a:rPr lang="en-US" smtClean="0"/>
              <a:t>12/2/2013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67DFE-EAFE-4380-B817-244AAFFF40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58946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6A4AE7-8302-4E98-9B4D-7BF768E6C2FB}" type="datetimeFigureOut">
              <a:rPr lang="en-US" smtClean="0"/>
              <a:t>12/2/2013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B67DFE-EAFE-4380-B817-244AAFFF40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54549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98953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048372" y="1635826"/>
            <a:ext cx="5095369" cy="4154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1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3.1.  Extended Lewis Rule Problems  (16 </a:t>
            </a:r>
            <a:r>
              <a:rPr lang="en-US" sz="2100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pts</a:t>
            </a:r>
            <a:r>
              <a:rPr lang="en-US" sz="21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en-US" sz="2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028078" y="2027595"/>
            <a:ext cx="2834237" cy="4154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1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3.2. Resonance  (12 </a:t>
            </a:r>
            <a:r>
              <a:rPr lang="en-US" sz="2100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pts</a:t>
            </a:r>
            <a:r>
              <a:rPr lang="en-US" sz="21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en-US" sz="2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048371" y="2381294"/>
            <a:ext cx="3627724" cy="4154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1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3.3.  VSEPR Geometries  (6 </a:t>
            </a:r>
            <a:r>
              <a:rPr lang="en-US" sz="2100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pts</a:t>
            </a:r>
            <a:r>
              <a:rPr lang="en-US" sz="21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en-US" sz="2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028077" y="2785298"/>
            <a:ext cx="4031360" cy="4154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1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3.4. Bond Order  (8 </a:t>
            </a:r>
            <a:r>
              <a:rPr lang="en-US" sz="2100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pts</a:t>
            </a:r>
            <a:r>
              <a:rPr lang="en-US" sz="21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/2 </a:t>
            </a:r>
            <a:r>
              <a:rPr lang="en-US" sz="2100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pts</a:t>
            </a:r>
            <a:r>
              <a:rPr lang="en-US" sz="21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each)</a:t>
            </a:r>
            <a:endParaRPr lang="en-US" sz="2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028077" y="3200891"/>
            <a:ext cx="4230710" cy="4154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1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3.5. Hybridization (8 </a:t>
            </a:r>
            <a:r>
              <a:rPr lang="en-US" sz="2100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pts</a:t>
            </a:r>
            <a:r>
              <a:rPr lang="en-US" sz="21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 2 </a:t>
            </a:r>
            <a:r>
              <a:rPr lang="en-US" sz="2100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pts</a:t>
            </a:r>
            <a:r>
              <a:rPr lang="en-US" sz="21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each)</a:t>
            </a:r>
            <a:endParaRPr lang="en-US" sz="2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028077" y="3553945"/>
            <a:ext cx="6617902" cy="4154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1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3.6. Specific Heat Calculations (12 </a:t>
            </a:r>
            <a:r>
              <a:rPr lang="en-US" sz="2100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pts</a:t>
            </a:r>
            <a:r>
              <a:rPr lang="en-US" sz="21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total)    show work !</a:t>
            </a:r>
            <a:endParaRPr lang="en-US" sz="2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056462" y="3958629"/>
            <a:ext cx="5990551" cy="4154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1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3.7. Hess Law	Calculations (4 </a:t>
            </a:r>
            <a:r>
              <a:rPr lang="en-US" sz="2100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pts</a:t>
            </a:r>
            <a:r>
              <a:rPr lang="en-US" sz="21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each, 8 </a:t>
            </a:r>
            <a:r>
              <a:rPr lang="en-US" sz="2100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pts</a:t>
            </a:r>
            <a:r>
              <a:rPr lang="en-US" sz="21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total)</a:t>
            </a:r>
            <a:endParaRPr lang="en-US" sz="2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3068665" y="4311002"/>
            <a:ext cx="5306389" cy="4154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1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3.8. Ideal Gas Computations	(14 </a:t>
            </a:r>
            <a:r>
              <a:rPr lang="en-US" sz="2100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pts</a:t>
            </a:r>
            <a:r>
              <a:rPr lang="en-US" sz="21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total)</a:t>
            </a:r>
            <a:endParaRPr lang="en-US" sz="2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068665" y="4703794"/>
            <a:ext cx="3077381" cy="4154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1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3.9 Phase Changes ( 9 </a:t>
            </a:r>
            <a:r>
              <a:rPr lang="en-US" sz="2100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pts</a:t>
            </a:r>
            <a:r>
              <a:rPr lang="en-US" sz="21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en-US" sz="2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3048371" y="5055790"/>
            <a:ext cx="3554756" cy="4154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100" b="1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3.10	Multiple Guess (4 </a:t>
            </a:r>
            <a:r>
              <a:rPr lang="en-US" sz="2100" b="1" u="sng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pts</a:t>
            </a:r>
            <a:r>
              <a:rPr lang="en-US" sz="2100" b="1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en-US" sz="2100" u="sng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590801" y="1122428"/>
            <a:ext cx="712046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</a:rPr>
              <a:t>Snapshot of Exam 3 headers and point distribution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5125117" y="5448205"/>
            <a:ext cx="3841082" cy="415498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100" b="1" dirty="0"/>
              <a:t>99 points +1 </a:t>
            </a:r>
            <a:r>
              <a:rPr lang="en-US" sz="2100" b="1" dirty="0" err="1"/>
              <a:t>pt</a:t>
            </a:r>
            <a:r>
              <a:rPr lang="en-US" sz="2100" b="1" dirty="0"/>
              <a:t> for name</a:t>
            </a:r>
          </a:p>
        </p:txBody>
      </p:sp>
    </p:spTree>
    <p:extLst>
      <p:ext uri="{BB962C8B-B14F-4D97-AF65-F5344CB8AC3E}">
        <p14:creationId xmlns:p14="http://schemas.microsoft.com/office/powerpoint/2010/main" val="34701679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92</Words>
  <Application>Microsoft Office PowerPoint</Application>
  <PresentationFormat>Widescreen</PresentationFormat>
  <Paragraphs>13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</vt:vector>
  </TitlesOfParts>
  <Company>Alfred State College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Fong, Jerry</dc:creator>
  <cp:lastModifiedBy>Fong, Jerry</cp:lastModifiedBy>
  <cp:revision>1</cp:revision>
  <dcterms:created xsi:type="dcterms:W3CDTF">2013-12-02T15:17:24Z</dcterms:created>
  <dcterms:modified xsi:type="dcterms:W3CDTF">2013-12-02T15:17:38Z</dcterms:modified>
</cp:coreProperties>
</file>