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2" autoAdjust="0"/>
  </p:normalViewPr>
  <p:slideViewPr>
    <p:cSldViewPr>
      <p:cViewPr varScale="1">
        <p:scale>
          <a:sx n="111" d="100"/>
          <a:sy n="111" d="100"/>
        </p:scale>
        <p:origin x="-13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A7C1-325F-4127-810F-3640EE2E1E2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5720B-61E8-4D83-B8B2-67A4105D7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A7C1-325F-4127-810F-3640EE2E1E2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5720B-61E8-4D83-B8B2-67A4105D7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A7C1-325F-4127-810F-3640EE2E1E2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5720B-61E8-4D83-B8B2-67A4105D7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A7C1-325F-4127-810F-3640EE2E1E2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5720B-61E8-4D83-B8B2-67A4105D7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A7C1-325F-4127-810F-3640EE2E1E2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5720B-61E8-4D83-B8B2-67A4105D7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A7C1-325F-4127-810F-3640EE2E1E2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5720B-61E8-4D83-B8B2-67A4105D7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A7C1-325F-4127-810F-3640EE2E1E2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5720B-61E8-4D83-B8B2-67A4105D7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A7C1-325F-4127-810F-3640EE2E1E2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5720B-61E8-4D83-B8B2-67A4105D7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A7C1-325F-4127-810F-3640EE2E1E2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5720B-61E8-4D83-B8B2-67A4105D7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A7C1-325F-4127-810F-3640EE2E1E2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5720B-61E8-4D83-B8B2-67A4105D7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A7C1-325F-4127-810F-3640EE2E1E2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5720B-61E8-4D83-B8B2-67A4105D70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3A7C1-325F-4127-810F-3640EE2E1E26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5720B-61E8-4D83-B8B2-67A4105D709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716088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7588" y="1717675"/>
            <a:ext cx="4568825" cy="342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52400"/>
            <a:ext cx="894393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1</cp:revision>
  <dcterms:created xsi:type="dcterms:W3CDTF">2013-09-18T01:47:47Z</dcterms:created>
  <dcterms:modified xsi:type="dcterms:W3CDTF">2013-09-18T01:49:18Z</dcterms:modified>
</cp:coreProperties>
</file>