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1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00"/>
    <a:srgbClr val="51F52B"/>
    <a:srgbClr val="B091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0C184-104F-4469-A750-5637E1229E2C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93A11-FE1C-46B9-A5A8-4EE9B9A43A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96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F93A11-FE1C-46B9-A5A8-4EE9B9A43A7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93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C3884-00C3-4487-BFAA-3EE15CFD5BC5}" type="datetimeFigureOut">
              <a:rPr lang="en-US" smtClean="0"/>
              <a:pPr/>
              <a:t>10/24/2013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D7A3A-3989-418C-BB99-3B3F1E444D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15636" y="983856"/>
            <a:ext cx="5486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2.1. Electronic Trends and Isotopes (12 </a:t>
            </a:r>
            <a:r>
              <a:rPr lang="en-US" b="1" dirty="0" err="1"/>
              <a:t>pts</a:t>
            </a:r>
            <a:r>
              <a:rPr lang="en-US" b="1" dirty="0"/>
              <a:t>/ 2 </a:t>
            </a:r>
            <a:r>
              <a:rPr lang="en-US" b="1" dirty="0" err="1"/>
              <a:t>pts</a:t>
            </a:r>
            <a:r>
              <a:rPr lang="en-US" b="1" dirty="0"/>
              <a:t> each)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15636" y="1353188"/>
            <a:ext cx="693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2.2. Simple Mole-Mass-Count Conversions </a:t>
            </a:r>
            <a:r>
              <a:rPr lang="en-US" b="1" dirty="0" smtClean="0"/>
              <a:t> (2 </a:t>
            </a:r>
            <a:r>
              <a:rPr lang="en-US" b="1" dirty="0" err="1"/>
              <a:t>pts</a:t>
            </a:r>
            <a:r>
              <a:rPr lang="en-US" b="1" dirty="0"/>
              <a:t> each/10 </a:t>
            </a:r>
            <a:r>
              <a:rPr lang="en-US" b="1" dirty="0" err="1"/>
              <a:t>pts</a:t>
            </a:r>
            <a:r>
              <a:rPr lang="en-US" b="1" dirty="0"/>
              <a:t> </a:t>
            </a:r>
            <a:r>
              <a:rPr lang="en-US" b="1" dirty="0" smtClean="0"/>
              <a:t>total)  </a:t>
            </a:r>
          </a:p>
          <a:p>
            <a:r>
              <a:rPr lang="en-US" b="1" dirty="0"/>
              <a:t>	</a:t>
            </a:r>
            <a:r>
              <a:rPr lang="en-US" b="1" dirty="0" smtClean="0"/>
              <a:t>(</a:t>
            </a:r>
            <a:r>
              <a:rPr lang="en-US" b="1" dirty="0"/>
              <a:t>assume 1 mole count = 6*10</a:t>
            </a:r>
            <a:r>
              <a:rPr lang="en-US" b="1" baseline="30000" dirty="0"/>
              <a:t>23</a:t>
            </a:r>
            <a:r>
              <a:rPr lang="en-US" b="1" dirty="0"/>
              <a:t> </a:t>
            </a:r>
            <a:r>
              <a:rPr lang="en-US" b="1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3345" y="1999519"/>
            <a:ext cx="8839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2.3. Body Parts (compound element ratio) Mole Calculations  (12 </a:t>
            </a:r>
            <a:r>
              <a:rPr lang="en-US" b="1" dirty="0" err="1"/>
              <a:t>pts</a:t>
            </a:r>
            <a:r>
              <a:rPr lang="en-US" b="1" dirty="0"/>
              <a:t>/ 4 </a:t>
            </a:r>
            <a:r>
              <a:rPr lang="en-US" b="1" dirty="0" err="1"/>
              <a:t>pts</a:t>
            </a:r>
            <a:r>
              <a:rPr lang="en-US" b="1" dirty="0"/>
              <a:t> each)   </a:t>
            </a:r>
            <a:endParaRPr lang="en-US" b="1" dirty="0" smtClean="0"/>
          </a:p>
          <a:p>
            <a:r>
              <a:rPr lang="en-US" b="1" dirty="0"/>
              <a:t>	</a:t>
            </a:r>
            <a:r>
              <a:rPr lang="en-US" b="1" dirty="0" smtClean="0"/>
              <a:t>	show </a:t>
            </a:r>
            <a:r>
              <a:rPr lang="en-US" b="1" dirty="0"/>
              <a:t>work !</a:t>
            </a:r>
            <a:endParaRPr lang="en-US" dirty="0"/>
          </a:p>
          <a:p>
            <a:r>
              <a:rPr lang="en-US" b="1" dirty="0"/>
              <a:t> 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-6927" y="2575749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 </a:t>
            </a:r>
            <a:endParaRPr lang="en-US" sz="1600" dirty="0"/>
          </a:p>
          <a:p>
            <a:pPr lvl="1"/>
            <a:r>
              <a:rPr lang="en-US" b="1" dirty="0" smtClean="0"/>
              <a:t>2.4  Percent </a:t>
            </a:r>
            <a:r>
              <a:rPr lang="en-US" b="1" dirty="0"/>
              <a:t>Composition and Combustion Calculations  (12 </a:t>
            </a:r>
            <a:r>
              <a:rPr lang="en-US" b="1" dirty="0" err="1"/>
              <a:t>pts</a:t>
            </a:r>
            <a:r>
              <a:rPr lang="en-US" b="1" dirty="0"/>
              <a:t>/ 4 </a:t>
            </a:r>
            <a:r>
              <a:rPr lang="en-US" b="1" dirty="0" err="1"/>
              <a:t>pts</a:t>
            </a:r>
            <a:r>
              <a:rPr lang="en-US" b="1" dirty="0"/>
              <a:t> each)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443345" y="3358883"/>
            <a:ext cx="766849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2.5. Reaction Balancing and Reaction Stoichiometry Problems (17 </a:t>
            </a:r>
            <a:r>
              <a:rPr lang="en-US" b="1" dirty="0" err="1"/>
              <a:t>pts</a:t>
            </a:r>
            <a:r>
              <a:rPr lang="en-US" b="1" dirty="0"/>
              <a:t>)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3791770"/>
            <a:ext cx="78347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dirty="0" smtClean="0"/>
              <a:t>2.6.  Limiting </a:t>
            </a:r>
            <a:r>
              <a:rPr lang="en-US" b="1" dirty="0"/>
              <a:t>Yield and % Yield  (15 </a:t>
            </a:r>
            <a:r>
              <a:rPr lang="en-US" b="1" dirty="0" err="1"/>
              <a:t>pts</a:t>
            </a:r>
            <a:r>
              <a:rPr lang="en-US" b="1" dirty="0"/>
              <a:t> total/5 </a:t>
            </a:r>
            <a:r>
              <a:rPr lang="en-US" b="1" dirty="0" err="1"/>
              <a:t>pts</a:t>
            </a:r>
            <a:r>
              <a:rPr lang="en-US" b="1" dirty="0"/>
              <a:t> per problem)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20782" y="4161102"/>
            <a:ext cx="4673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b="1" dirty="0" smtClean="0"/>
              <a:t>2.7. Nomenclature </a:t>
            </a:r>
            <a:r>
              <a:rPr lang="en-US" b="1" dirty="0"/>
              <a:t>(8 </a:t>
            </a:r>
            <a:r>
              <a:rPr lang="en-US" b="1" dirty="0" err="1"/>
              <a:t>pts</a:t>
            </a:r>
            <a:r>
              <a:rPr lang="en-US" b="1" dirty="0"/>
              <a:t>/1 </a:t>
            </a:r>
            <a:r>
              <a:rPr lang="en-US" b="1" dirty="0" err="1"/>
              <a:t>pt</a:t>
            </a:r>
            <a:r>
              <a:rPr lang="en-US" b="1" dirty="0"/>
              <a:t> per answer)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59187" y="4553400"/>
            <a:ext cx="4782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US" b="1" dirty="0" smtClean="0"/>
              <a:t>2.8  Ionic </a:t>
            </a:r>
            <a:r>
              <a:rPr lang="en-US" b="1" dirty="0"/>
              <a:t>and Covalent Compounds (13 </a:t>
            </a:r>
            <a:r>
              <a:rPr lang="en-US" b="1" dirty="0" err="1"/>
              <a:t>pts</a:t>
            </a:r>
            <a:r>
              <a:rPr lang="en-US" b="1" dirty="0"/>
              <a:t>)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436417" y="4922732"/>
            <a:ext cx="73706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b="1" dirty="0" smtClean="0"/>
              <a:t>2.8.1. Ionic </a:t>
            </a:r>
            <a:r>
              <a:rPr lang="en-US" b="1" dirty="0"/>
              <a:t>Compound building  6 </a:t>
            </a:r>
            <a:r>
              <a:rPr lang="en-US" b="1" dirty="0" err="1"/>
              <a:t>pts</a:t>
            </a:r>
            <a:r>
              <a:rPr lang="en-US" b="1" dirty="0"/>
              <a:t> total (2 </a:t>
            </a:r>
            <a:r>
              <a:rPr lang="en-US" b="1" dirty="0" err="1"/>
              <a:t>pts</a:t>
            </a:r>
            <a:r>
              <a:rPr lang="en-US" b="1" dirty="0"/>
              <a:t>/answer)</a:t>
            </a:r>
            <a:endParaRPr lang="en-US" sz="2400" dirty="0"/>
          </a:p>
        </p:txBody>
      </p:sp>
      <p:sp>
        <p:nvSpPr>
          <p:cNvPr id="13" name="Rectangle 12"/>
          <p:cNvSpPr/>
          <p:nvPr/>
        </p:nvSpPr>
        <p:spPr>
          <a:xfrm>
            <a:off x="477981" y="5285229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b="1" dirty="0" smtClean="0"/>
              <a:t>2.8.2. Covalent </a:t>
            </a:r>
            <a:r>
              <a:rPr lang="en-US" b="1" dirty="0"/>
              <a:t>Bonding Using the Lewis Octet Model 6 </a:t>
            </a:r>
            <a:r>
              <a:rPr lang="en-US" b="1" dirty="0" err="1"/>
              <a:t>pts</a:t>
            </a:r>
            <a:r>
              <a:rPr lang="en-US" b="1" dirty="0"/>
              <a:t> (2 </a:t>
            </a:r>
            <a:r>
              <a:rPr lang="en-US" b="1" dirty="0" err="1"/>
              <a:t>pts</a:t>
            </a:r>
            <a:r>
              <a:rPr lang="en-US" b="1" dirty="0"/>
              <a:t>/structure) + formal charge question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237507" y="152859"/>
            <a:ext cx="5230093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HEADERS FROM EXAM 2 </a:t>
            </a:r>
          </a:p>
          <a:p>
            <a:r>
              <a:rPr lang="en-US" sz="2400" b="1" dirty="0" smtClean="0"/>
              <a:t>FALL 2013  CHEM 1984  (100 PTS)</a:t>
            </a:r>
            <a:endParaRPr lang="en-US" sz="24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1905000" y="5993114"/>
            <a:ext cx="3685309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mtClean="0"/>
              <a:t>+</a:t>
            </a:r>
            <a:r>
              <a:rPr lang="en-US" sz="2400" b="1" smtClean="0">
                <a:solidFill>
                  <a:srgbClr val="FF0000"/>
                </a:solidFill>
              </a:rPr>
              <a:t>1 </a:t>
            </a:r>
            <a:r>
              <a:rPr lang="en-US" sz="2400" b="1" dirty="0" smtClean="0">
                <a:solidFill>
                  <a:srgbClr val="FF0000"/>
                </a:solidFill>
              </a:rPr>
              <a:t>POINT FOR YOUR NAME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5636" y="5931560"/>
            <a:ext cx="20350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99 </a:t>
            </a:r>
            <a:r>
              <a:rPr lang="en-US" sz="3200" b="1" dirty="0" err="1" smtClean="0"/>
              <a:t>pts</a:t>
            </a:r>
            <a:endParaRPr lang="en-US" sz="3200" b="1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304800" y="5931560"/>
            <a:ext cx="7807036" cy="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02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143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fong</dc:creator>
  <cp:lastModifiedBy>Fong, Jerry</cp:lastModifiedBy>
  <cp:revision>106</cp:revision>
  <dcterms:created xsi:type="dcterms:W3CDTF">2013-10-17T01:22:54Z</dcterms:created>
  <dcterms:modified xsi:type="dcterms:W3CDTF">2013-10-24T17:25:11Z</dcterms:modified>
</cp:coreProperties>
</file>