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5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879F4-1279-4DEF-9EB4-B70588F28480}" type="datetimeFigureOut">
              <a:rPr lang="en-US" smtClean="0"/>
              <a:t>10/14/2013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E6B141-A2F5-4152-B133-36840F94C4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82838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879F4-1279-4DEF-9EB4-B70588F28480}" type="datetimeFigureOut">
              <a:rPr lang="en-US" smtClean="0"/>
              <a:t>10/14/2013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E6B141-A2F5-4152-B133-36840F94C4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80518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879F4-1279-4DEF-9EB4-B70588F28480}" type="datetimeFigureOut">
              <a:rPr lang="en-US" smtClean="0"/>
              <a:t>10/14/2013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E6B141-A2F5-4152-B133-36840F94C4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0558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879F4-1279-4DEF-9EB4-B70588F28480}" type="datetimeFigureOut">
              <a:rPr lang="en-US" smtClean="0"/>
              <a:t>10/14/2013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E6B141-A2F5-4152-B133-36840F94C4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79042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879F4-1279-4DEF-9EB4-B70588F28480}" type="datetimeFigureOut">
              <a:rPr lang="en-US" smtClean="0"/>
              <a:t>10/14/2013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E6B141-A2F5-4152-B133-36840F94C4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90599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879F4-1279-4DEF-9EB4-B70588F28480}" type="datetimeFigureOut">
              <a:rPr lang="en-US" smtClean="0"/>
              <a:t>10/14/2013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E6B141-A2F5-4152-B133-36840F94C4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4582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879F4-1279-4DEF-9EB4-B70588F28480}" type="datetimeFigureOut">
              <a:rPr lang="en-US" smtClean="0"/>
              <a:t>10/14/2013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E6B141-A2F5-4152-B133-36840F94C4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57492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879F4-1279-4DEF-9EB4-B70588F28480}" type="datetimeFigureOut">
              <a:rPr lang="en-US" smtClean="0"/>
              <a:t>10/14/2013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E6B141-A2F5-4152-B133-36840F94C4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75915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879F4-1279-4DEF-9EB4-B70588F28480}" type="datetimeFigureOut">
              <a:rPr lang="en-US" smtClean="0"/>
              <a:t>10/14/2013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E6B141-A2F5-4152-B133-36840F94C4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43591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879F4-1279-4DEF-9EB4-B70588F28480}" type="datetimeFigureOut">
              <a:rPr lang="en-US" smtClean="0"/>
              <a:t>10/14/2013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E6B141-A2F5-4152-B133-36840F94C4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10216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879F4-1279-4DEF-9EB4-B70588F28480}" type="datetimeFigureOut">
              <a:rPr lang="en-US" smtClean="0"/>
              <a:t>10/14/2013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E6B141-A2F5-4152-B133-36840F94C4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87481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5879F4-1279-4DEF-9EB4-B70588F28480}" type="datetimeFigureOut">
              <a:rPr lang="en-US" smtClean="0"/>
              <a:t>10/14/2013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E6B141-A2F5-4152-B133-36840F94C4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48618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81000" y="1385455"/>
            <a:ext cx="8305800" cy="2800767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 algn="ctr"/>
            <a:r>
              <a:rPr lang="en-US" sz="4400" b="1" i="1" u="sng" dirty="0"/>
              <a:t>Marathon problem 6</a:t>
            </a:r>
            <a:endParaRPr lang="en-US" sz="4400" b="1" i="1" dirty="0"/>
          </a:p>
          <a:p>
            <a:pPr algn="ctr"/>
            <a:r>
              <a:rPr lang="en-US" sz="4400" b="1" i="1" dirty="0"/>
              <a:t>Challenge Problem 148, page 424</a:t>
            </a:r>
          </a:p>
          <a:p>
            <a:pPr algn="ctr"/>
            <a:r>
              <a:rPr lang="en-US" sz="4400" b="1" i="1" dirty="0">
                <a:solidFill>
                  <a:srgbClr val="FF0000"/>
                </a:solidFill>
              </a:rPr>
              <a:t>Due Monday 21 </a:t>
            </a:r>
            <a:r>
              <a:rPr lang="en-US" sz="4400" b="1" i="1" dirty="0" smtClean="0">
                <a:solidFill>
                  <a:srgbClr val="FF0000"/>
                </a:solidFill>
              </a:rPr>
              <a:t>October </a:t>
            </a:r>
          </a:p>
          <a:p>
            <a:pPr algn="ctr"/>
            <a:r>
              <a:rPr lang="en-US" sz="4400" b="1" i="1" dirty="0" smtClean="0"/>
              <a:t>4 points</a:t>
            </a:r>
            <a:endParaRPr lang="en-US" sz="4400" b="1" i="1" dirty="0"/>
          </a:p>
        </p:txBody>
      </p:sp>
    </p:spTree>
    <p:extLst>
      <p:ext uri="{BB962C8B-B14F-4D97-AF65-F5344CB8AC3E}">
        <p14:creationId xmlns:p14="http://schemas.microsoft.com/office/powerpoint/2010/main" val="40851551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15</Words>
  <Application>Microsoft Office PowerPoint</Application>
  <PresentationFormat>On-screen Show (4:3)</PresentationFormat>
  <Paragraphs>4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Alfred State College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Fong, Jerry</dc:creator>
  <cp:lastModifiedBy>Fong, Jerry</cp:lastModifiedBy>
  <cp:revision>3</cp:revision>
  <dcterms:created xsi:type="dcterms:W3CDTF">2013-09-17T18:17:16Z</dcterms:created>
  <dcterms:modified xsi:type="dcterms:W3CDTF">2013-10-14T14:36:42Z</dcterms:modified>
</cp:coreProperties>
</file>