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8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5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5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5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4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9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5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2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879F4-1279-4DEF-9EB4-B70588F28480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6B141-A2F5-4152-B133-36840F94C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6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143000"/>
            <a:ext cx="61722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b="1" i="1" u="sng" dirty="0">
                <a:solidFill>
                  <a:prstClr val="black"/>
                </a:solidFill>
              </a:rPr>
              <a:t>Challenge problem </a:t>
            </a:r>
            <a:r>
              <a:rPr lang="en-US" sz="4400" b="1" i="1" u="sng" dirty="0" smtClean="0">
                <a:solidFill>
                  <a:prstClr val="black"/>
                </a:solidFill>
              </a:rPr>
              <a:t>3</a:t>
            </a:r>
            <a:endParaRPr lang="en-US" sz="4400" b="1" i="1" u="sng" dirty="0">
              <a:solidFill>
                <a:prstClr val="black"/>
              </a:solidFill>
            </a:endParaRPr>
          </a:p>
          <a:p>
            <a:pPr lvl="0" algn="ctr"/>
            <a:r>
              <a:rPr lang="en-US" sz="4400" b="1" i="1" dirty="0">
                <a:solidFill>
                  <a:prstClr val="black"/>
                </a:solidFill>
              </a:rPr>
              <a:t>Problem 154 page 109</a:t>
            </a:r>
          </a:p>
          <a:p>
            <a:pPr lvl="0" algn="ctr"/>
            <a:r>
              <a:rPr lang="en-US" sz="4400" b="1" i="1" dirty="0">
                <a:solidFill>
                  <a:srgbClr val="FF0000"/>
                </a:solidFill>
              </a:rPr>
              <a:t>Due Monday 23 September by 4 PM</a:t>
            </a:r>
          </a:p>
          <a:p>
            <a:pPr lvl="0" algn="ctr"/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5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2013-09-17T18:17:16Z</dcterms:created>
  <dcterms:modified xsi:type="dcterms:W3CDTF">2013-09-17T18:18:11Z</dcterms:modified>
</cp:coreProperties>
</file>