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0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8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3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7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1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1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2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3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A522-371D-4FEE-9EE0-5DFD254A27B5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12D2-ACED-422E-92BC-844C44BC8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7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-agmDc9HNgkn6M&amp;tbnid=FAWg7kQOOv3LGM:&amp;ved=0CAUQjRw&amp;url=http://everydaywithchibi.blogspot.com/&amp;ei=itSUUqeuHYPuyQGTtYCgCA&amp;bvm=bv.57155469,d.aWc&amp;psig=AFQjCNFzkrguA6MBc5W9ygEQYAtmCjKuIQ&amp;ust=138557179576224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838201"/>
            <a:ext cx="4876800" cy="452431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Suggested </a:t>
            </a:r>
            <a:r>
              <a:rPr lang="en-US" sz="2400" b="1" dirty="0">
                <a:solidFill>
                  <a:srgbClr val="FF0000"/>
                </a:solidFill>
              </a:rPr>
              <a:t>Homework:</a:t>
            </a:r>
            <a:endParaRPr lang="en-US" sz="2400" dirty="0"/>
          </a:p>
          <a:p>
            <a:r>
              <a:rPr lang="en-US" sz="2400" b="1" u="sng" dirty="0"/>
              <a:t>Page	  do problem(s)</a:t>
            </a:r>
          </a:p>
          <a:p>
            <a:r>
              <a:rPr lang="en-US" sz="2400" b="1" dirty="0"/>
              <a:t>378	87		   covered on</a:t>
            </a:r>
          </a:p>
          <a:p>
            <a:r>
              <a:rPr lang="en-US" sz="2400" b="1" dirty="0"/>
              <a:t>379	89,91, 95;  99     pp. 359-371</a:t>
            </a:r>
          </a:p>
          <a:p>
            <a:pPr marL="457200" indent="-457200">
              <a:buAutoNum type="arabicPlain" startAt="380"/>
            </a:pPr>
            <a:r>
              <a:rPr lang="en-US" sz="2400" b="1" dirty="0"/>
              <a:t>       101, 103</a:t>
            </a:r>
          </a:p>
          <a:p>
            <a:pPr marL="457200" indent="-457200">
              <a:buAutoNum type="arabicPlain" startAt="380"/>
            </a:pPr>
            <a:endParaRPr lang="en-US" sz="2400" b="1" dirty="0"/>
          </a:p>
          <a:p>
            <a:r>
              <a:rPr lang="en-US" sz="2400" b="1" dirty="0"/>
              <a:t>375</a:t>
            </a:r>
            <a:r>
              <a:rPr lang="en-US" sz="2400" b="1" dirty="0">
                <a:solidFill>
                  <a:srgbClr val="FF0000"/>
                </a:solidFill>
              </a:rPr>
              <a:t>	</a:t>
            </a:r>
            <a:r>
              <a:rPr lang="en-US" sz="2400" b="1" dirty="0"/>
              <a:t>33, 35, 39</a:t>
            </a:r>
          </a:p>
          <a:p>
            <a:pPr marL="457200" indent="-457200">
              <a:buAutoNum type="arabicPlain" startAt="376"/>
            </a:pPr>
            <a:r>
              <a:rPr lang="en-US" sz="2400" b="1" dirty="0"/>
              <a:t>       43;  45, 47, 49,  covered on</a:t>
            </a:r>
          </a:p>
          <a:p>
            <a:pPr marL="457200" indent="-457200"/>
            <a:r>
              <a:rPr lang="en-US" sz="2400" b="1" dirty="0"/>
              <a:t>               51, 57, 61, 65   pp. 327-359</a:t>
            </a:r>
          </a:p>
          <a:p>
            <a:pPr marL="457200" indent="-457200"/>
            <a:r>
              <a:rPr lang="en-US" sz="2400" b="1" dirty="0"/>
              <a:t>377        75, 77;  79</a:t>
            </a:r>
          </a:p>
          <a:p>
            <a:pPr marL="457200" indent="-457200"/>
            <a:endParaRPr lang="en-US" sz="2400" b="1" dirty="0"/>
          </a:p>
          <a:p>
            <a:pPr marL="457200" indent="-457200"/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584775"/>
            <a:ext cx="4191000" cy="236988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Reading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Chapter 8: 359-371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Vaporization curves, heating/cooling curves &amp;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p</a:t>
            </a:r>
            <a:r>
              <a:rPr lang="en-US" sz="1600" b="1" dirty="0">
                <a:solidFill>
                  <a:srgbClr val="FF0000"/>
                </a:solidFill>
              </a:rPr>
              <a:t>hase diagrams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Chapter 8: 327-359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Models for what holds liquids and various classes of solids together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0" y="1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FOR WEEK 15 (12/2-12/6)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553200" y="2971801"/>
            <a:ext cx="3962400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/>
              <a:t>To do</a:t>
            </a:r>
          </a:p>
          <a:p>
            <a:pPr algn="ctr"/>
            <a:r>
              <a:rPr lang="en-US" sz="2800" b="1" i="1" dirty="0"/>
              <a:t>Exam 3</a:t>
            </a:r>
          </a:p>
          <a:p>
            <a:pPr algn="ctr"/>
            <a:r>
              <a:rPr lang="en-US" sz="2800" b="1" i="1" dirty="0"/>
              <a:t>Monday 12 December 2013</a:t>
            </a:r>
            <a:endParaRPr lang="en-US" sz="2800" dirty="0"/>
          </a:p>
          <a:p>
            <a:pPr algn="ctr"/>
            <a:endParaRPr lang="en-US" sz="2800" b="1" i="1" u="sng" dirty="0"/>
          </a:p>
        </p:txBody>
      </p:sp>
      <p:pic>
        <p:nvPicPr>
          <p:cNvPr id="1030" name="Picture 6" descr="https://encrypted-tbn2.gstatic.com/images?q=tbn:ANd9GcQkL53VVfJFAe5LiNvZKsNHSYiP6bUERcFoKAHHGXroUlFwyxC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4714876"/>
            <a:ext cx="2857500" cy="2143125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>
            <a:off x="4419600" y="1676400"/>
            <a:ext cx="0" cy="9906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19600" y="3200400"/>
            <a:ext cx="0" cy="13716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1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</cp:revision>
  <dcterms:created xsi:type="dcterms:W3CDTF">2013-12-02T13:52:09Z</dcterms:created>
  <dcterms:modified xsi:type="dcterms:W3CDTF">2013-12-02T13:52:33Z</dcterms:modified>
</cp:coreProperties>
</file>