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76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6344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65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161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1668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45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48387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6712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334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403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0626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5E86-5AA9-4904-9E37-0030C634145C}" type="datetimeFigureOut">
              <a:rPr lang="en-US" smtClean="0"/>
              <a:pPr/>
              <a:t>10/19/2013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1E72D-6CC4-45B5-BC09-7913EDE1C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332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561915"/>
            <a:ext cx="4724400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Suggested </a:t>
            </a:r>
            <a:r>
              <a:rPr lang="en-US" sz="2400" b="1" dirty="0" smtClean="0">
                <a:solidFill>
                  <a:srgbClr val="FF0000"/>
                </a:solidFill>
              </a:rPr>
              <a:t>Homework:</a:t>
            </a:r>
            <a:endParaRPr lang="en-US" sz="2400" dirty="0" smtClean="0"/>
          </a:p>
          <a:p>
            <a:r>
              <a:rPr lang="en-US" sz="2400" b="1" u="sng" dirty="0" smtClean="0"/>
              <a:t>Page	  do problem(s)</a:t>
            </a:r>
          </a:p>
          <a:p>
            <a:r>
              <a:rPr lang="en-US" sz="2400" b="1" dirty="0" smtClean="0"/>
              <a:t>184            23, 25</a:t>
            </a:r>
          </a:p>
          <a:p>
            <a:pPr marL="457200" indent="-457200"/>
            <a:r>
              <a:rPr lang="en-US" sz="2400" b="1" dirty="0" smtClean="0"/>
              <a:t>185            27, 29, 31       </a:t>
            </a:r>
          </a:p>
          <a:p>
            <a:pPr marL="457200" indent="-457200"/>
            <a:r>
              <a:rPr lang="en-US" sz="2400" b="1" dirty="0" smtClean="0"/>
              <a:t> 186           37, 39, 41, 43, 45, 51</a:t>
            </a:r>
          </a:p>
          <a:p>
            <a:pPr marL="457200" indent="-457200"/>
            <a:r>
              <a:rPr lang="en-US" sz="2400" b="1" dirty="0" smtClean="0"/>
              <a:t>188	     73, 75, 79, 81, 87</a:t>
            </a:r>
          </a:p>
          <a:p>
            <a:pPr marL="457200" indent="-457200"/>
            <a:r>
              <a:rPr lang="en-US" sz="2400" b="1" dirty="0" smtClean="0">
                <a:solidFill>
                  <a:srgbClr val="FF0000"/>
                </a:solidFill>
              </a:rPr>
              <a:t>			+ 89, 91 (new)</a:t>
            </a:r>
          </a:p>
          <a:p>
            <a:pPr marL="457200" indent="-457200"/>
            <a:r>
              <a:rPr lang="en-US" sz="2400" b="1" dirty="0" smtClean="0"/>
              <a:t>189	     93, 95</a:t>
            </a:r>
          </a:p>
          <a:p>
            <a:pPr marL="457200" indent="-457200"/>
            <a:r>
              <a:rPr lang="en-US" sz="2400" b="1" dirty="0" smtClean="0"/>
              <a:t>234	      21,23, 25, 29 (for ex. 21)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53000" y="584775"/>
            <a:ext cx="4191000" cy="403187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Reading:  </a:t>
            </a:r>
          </a:p>
          <a:p>
            <a:r>
              <a:rPr lang="en-US" sz="2800" b="1" dirty="0" smtClean="0"/>
              <a:t>Chapter 4</a:t>
            </a:r>
            <a:endParaRPr lang="en-US" sz="24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</a:t>
            </a:r>
            <a:r>
              <a:rPr lang="en-US" sz="2400" dirty="0" smtClean="0"/>
              <a:t>pp. 149-153 </a:t>
            </a:r>
            <a:r>
              <a:rPr lang="en-US" sz="2400" dirty="0" err="1" smtClean="0"/>
              <a:t>electronegativity</a:t>
            </a:r>
            <a:endParaRPr lang="en-US" sz="2400" dirty="0" smtClean="0"/>
          </a:p>
          <a:p>
            <a:r>
              <a:rPr lang="en-US" sz="2400" dirty="0" smtClean="0"/>
              <a:t>	            and dipoles </a:t>
            </a:r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154-157 ionic model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pp. </a:t>
            </a:r>
            <a:r>
              <a:rPr lang="en-US" sz="2400" b="1" smtClean="0">
                <a:solidFill>
                  <a:srgbClr val="FF0000"/>
                </a:solidFill>
              </a:rPr>
              <a:t>157-161 Born-Haber 			(new)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168-182 covalent model</a:t>
            </a:r>
          </a:p>
          <a:p>
            <a:pPr marL="342900" indent="-342900"/>
            <a:r>
              <a:rPr lang="en-US" sz="2800" b="1" dirty="0" smtClean="0"/>
              <a:t>Chapter 5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pp. 193-205 VSEPR structures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0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FOR WEEK 9 (10/21-10/25</a:t>
            </a:r>
            <a:r>
              <a:rPr lang="en-US" sz="3200" b="1" smtClean="0"/>
              <a:t>)  ~same </a:t>
            </a:r>
            <a:r>
              <a:rPr lang="en-US" sz="3200" b="1" dirty="0" smtClean="0"/>
              <a:t>as for week 8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81400" y="4724400"/>
            <a:ext cx="55626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To do</a:t>
            </a:r>
          </a:p>
          <a:p>
            <a:pPr algn="ctr"/>
            <a:r>
              <a:rPr lang="en-US" sz="2800" b="1" i="1" u="sng" dirty="0" smtClean="0"/>
              <a:t>Marathon problem 7</a:t>
            </a:r>
          </a:p>
          <a:p>
            <a:pPr algn="ctr"/>
            <a:r>
              <a:rPr lang="en-US" sz="2800" b="1" i="1" smtClean="0">
                <a:solidFill>
                  <a:srgbClr val="FF0000"/>
                </a:solidFill>
              </a:rPr>
              <a:t>A </a:t>
            </a:r>
            <a:r>
              <a:rPr lang="en-US" sz="2800" b="1" i="1" smtClean="0">
                <a:solidFill>
                  <a:srgbClr val="FF0000"/>
                </a:solidFill>
              </a:rPr>
              <a:t>salt </a:t>
            </a:r>
            <a:r>
              <a:rPr lang="en-US" sz="2800" b="1" i="1" dirty="0" smtClean="0">
                <a:solidFill>
                  <a:srgbClr val="FF0000"/>
                </a:solidFill>
              </a:rPr>
              <a:t>on </a:t>
            </a:r>
            <a:r>
              <a:rPr lang="en-US" sz="2800" b="1" i="1" smtClean="0">
                <a:solidFill>
                  <a:srgbClr val="FF0000"/>
                </a:solidFill>
              </a:rPr>
              <a:t>your </a:t>
            </a:r>
            <a:r>
              <a:rPr lang="en-US" sz="2800" b="1" i="1" smtClean="0">
                <a:solidFill>
                  <a:srgbClr val="FF0000"/>
                </a:solidFill>
              </a:rPr>
              <a:t>b</a:t>
            </a:r>
            <a:r>
              <a:rPr lang="en-US" sz="2800" b="1" i="1" smtClean="0">
                <a:solidFill>
                  <a:srgbClr val="FF0000"/>
                </a:solidFill>
              </a:rPr>
              <a:t>rain (5 pts)</a:t>
            </a:r>
            <a:endParaRPr lang="en-US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i="1" dirty="0" smtClean="0"/>
              <a:t>Due Monday 28 October</a:t>
            </a:r>
          </a:p>
        </p:txBody>
      </p:sp>
    </p:spTree>
    <p:extLst>
      <p:ext uri="{BB962C8B-B14F-4D97-AF65-F5344CB8AC3E}">
        <p14:creationId xmlns:p14="http://schemas.microsoft.com/office/powerpoint/2010/main" xmlns="" val="118934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31</cp:revision>
  <dcterms:created xsi:type="dcterms:W3CDTF">2013-08-23T17:50:03Z</dcterms:created>
  <dcterms:modified xsi:type="dcterms:W3CDTF">2013-10-19T16:34:30Z</dcterms:modified>
</cp:coreProperties>
</file>