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4724400" cy="30469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endParaRPr lang="en-US" sz="2400" dirty="0" smtClean="0"/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/>
              <a:t>184            23, 25</a:t>
            </a:r>
          </a:p>
          <a:p>
            <a:pPr marL="457200" indent="-457200"/>
            <a:r>
              <a:rPr lang="en-US" sz="2400" b="1" dirty="0" smtClean="0"/>
              <a:t>185            27, 29, 31       </a:t>
            </a:r>
          </a:p>
          <a:p>
            <a:pPr marL="457200" indent="-457200"/>
            <a:r>
              <a:rPr lang="en-US" sz="2400" b="1" dirty="0" smtClean="0"/>
              <a:t> 186           37, 39, 41, 43, 45, 51</a:t>
            </a:r>
          </a:p>
          <a:p>
            <a:pPr marL="457200" indent="-457200"/>
            <a:r>
              <a:rPr lang="en-US" sz="2400" b="1" dirty="0" smtClean="0"/>
              <a:t>188	     73, 75, 79, 81, 87</a:t>
            </a:r>
          </a:p>
          <a:p>
            <a:pPr marL="457200" indent="-457200"/>
            <a:r>
              <a:rPr lang="en-US" sz="2400" b="1" dirty="0" smtClean="0"/>
              <a:t>189	     93, 95</a:t>
            </a:r>
          </a:p>
          <a:p>
            <a:pPr marL="457200" indent="-457200"/>
            <a:r>
              <a:rPr lang="en-US" sz="2400" b="1" dirty="0" smtClean="0"/>
              <a:t>234	      21,23, 25, 29 (for ex. 21)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584775"/>
            <a:ext cx="4191000" cy="32932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  </a:t>
            </a:r>
          </a:p>
          <a:p>
            <a:r>
              <a:rPr lang="en-US" sz="2800" b="1" dirty="0" smtClean="0"/>
              <a:t>Chapter 4</a:t>
            </a: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400" dirty="0" smtClean="0"/>
              <a:t>pp. 149-153 </a:t>
            </a:r>
            <a:r>
              <a:rPr lang="en-US" sz="2400" dirty="0" err="1" smtClean="0"/>
              <a:t>electronegativity</a:t>
            </a:r>
            <a:endParaRPr lang="en-US" sz="2400" dirty="0" smtClean="0"/>
          </a:p>
          <a:p>
            <a:r>
              <a:rPr lang="en-US" sz="2400" dirty="0" smtClean="0"/>
              <a:t>	            and dipoles </a:t>
            </a:r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154-157 ionic model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168-182 covalent model</a:t>
            </a:r>
          </a:p>
          <a:p>
            <a:pPr marL="342900" indent="-342900"/>
            <a:r>
              <a:rPr lang="en-US" sz="2800" b="1" dirty="0" smtClean="0"/>
              <a:t>Chapter 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193-205 VSEPR structures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8(10/14-10/18)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114800"/>
            <a:ext cx="5562600" cy="2739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To do</a:t>
            </a:r>
          </a:p>
          <a:p>
            <a:pPr algn="ctr"/>
            <a:r>
              <a:rPr lang="en-US" sz="2800" b="1" i="1" u="sng" dirty="0" smtClean="0"/>
              <a:t>Marathon problem 6</a:t>
            </a:r>
            <a:endParaRPr lang="en-US" sz="2800" b="1" i="1" dirty="0" smtClean="0"/>
          </a:p>
          <a:p>
            <a:pPr algn="ctr"/>
            <a:r>
              <a:rPr lang="en-US" sz="2800" b="1" i="1" dirty="0" smtClean="0"/>
              <a:t>Challenge Problem 148, page 424</a:t>
            </a:r>
          </a:p>
          <a:p>
            <a:pPr algn="ctr"/>
            <a:r>
              <a:rPr lang="en-US" sz="2800" b="1" i="1" dirty="0" smtClean="0"/>
              <a:t>Due Monday 21 October</a:t>
            </a:r>
          </a:p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(Note: the binary referred to really exists.</a:t>
            </a:r>
          </a:p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`Google’ your deduced compound to make sure  you have the right one.)</a:t>
            </a:r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57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28</cp:revision>
  <dcterms:created xsi:type="dcterms:W3CDTF">2013-08-23T17:50:03Z</dcterms:created>
  <dcterms:modified xsi:type="dcterms:W3CDTF">2013-10-14T12:49:54Z</dcterms:modified>
</cp:coreProperties>
</file>