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9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4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6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6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8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2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8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2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4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0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05E86-5AA9-4904-9E37-0030C634145C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2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561915"/>
            <a:ext cx="5105400" cy="30469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Suggested </a:t>
            </a:r>
            <a:r>
              <a:rPr lang="en-US" sz="2400" b="1" dirty="0" smtClean="0">
                <a:solidFill>
                  <a:srgbClr val="FF0000"/>
                </a:solidFill>
              </a:rPr>
              <a:t>Homework:</a:t>
            </a:r>
            <a:endParaRPr lang="en-US" sz="2400" dirty="0" smtClean="0"/>
          </a:p>
          <a:p>
            <a:r>
              <a:rPr lang="en-US" sz="2400" b="1" u="sng" dirty="0" smtClean="0"/>
              <a:t>Page	  do problem(s)</a:t>
            </a:r>
          </a:p>
          <a:p>
            <a:pPr marL="457200" indent="-457200">
              <a:buAutoNum type="arabicPlain" startAt="417"/>
            </a:pPr>
            <a:r>
              <a:rPr lang="en-US" sz="2400" b="1" dirty="0" smtClean="0"/>
              <a:t>          35,37,43,45  </a:t>
            </a:r>
          </a:p>
          <a:p>
            <a:pPr marL="457200" indent="-457200">
              <a:buAutoNum type="arabicPlain" startAt="417"/>
            </a:pPr>
            <a:r>
              <a:rPr lang="en-US" sz="2400" b="1" dirty="0" smtClean="0"/>
              <a:t>          49,51,53        </a:t>
            </a:r>
          </a:p>
          <a:p>
            <a:pPr marL="457200" indent="-457200"/>
            <a:r>
              <a:rPr lang="en-US" sz="2400" b="1" dirty="0" smtClean="0"/>
              <a:t>                 55, 57,59,63</a:t>
            </a:r>
          </a:p>
          <a:p>
            <a:pPr marL="457200" indent="-457200"/>
            <a:r>
              <a:rPr lang="en-US" sz="2400" b="1" dirty="0" smtClean="0"/>
              <a:t>419	    65, 67, 69, 71</a:t>
            </a:r>
          </a:p>
          <a:p>
            <a:pPr marL="457200" indent="-457200"/>
            <a:r>
              <a:rPr lang="en-US" sz="2400" b="1" dirty="0" smtClean="0"/>
              <a:t>                  73,75,77</a:t>
            </a:r>
          </a:p>
          <a:p>
            <a:pPr marL="457200" indent="-457200"/>
            <a:r>
              <a:rPr lang="en-US" sz="2400" b="1" dirty="0" smtClean="0"/>
              <a:t>420	    79,81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27073" y="584775"/>
            <a:ext cx="3744191" cy="249299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Reading:  </a:t>
            </a:r>
          </a:p>
          <a:p>
            <a:r>
              <a:rPr lang="en-US" sz="2800" b="1" dirty="0" smtClean="0"/>
              <a:t>Chapter 3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Re-read pp 125-125 (reaction language)</a:t>
            </a:r>
          </a:p>
          <a:p>
            <a:pPr marL="342900" indent="-342900"/>
            <a:r>
              <a:rPr lang="en-US" sz="2800" b="1" dirty="0" smtClean="0"/>
              <a:t>Chapter 9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pp. 384-406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FOR </a:t>
            </a:r>
            <a:r>
              <a:rPr lang="en-US" sz="3200" b="1" smtClean="0"/>
              <a:t>WEEK 6 (9/30-10/4)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4114800"/>
            <a:ext cx="5562600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 smtClean="0"/>
              <a:t>Marathon </a:t>
            </a:r>
            <a:r>
              <a:rPr lang="en-US" sz="2800" b="1" i="1" u="sng" smtClean="0"/>
              <a:t>problem </a:t>
            </a:r>
            <a:r>
              <a:rPr lang="en-US" sz="2800" b="1" i="1" u="sng" smtClean="0"/>
              <a:t>5.1 </a:t>
            </a:r>
            <a:r>
              <a:rPr lang="en-US" sz="2800" b="1" i="1" u="sng" smtClean="0"/>
              <a:t>and </a:t>
            </a:r>
            <a:r>
              <a:rPr lang="en-US" sz="2800" b="1" i="1" u="sng" smtClean="0"/>
              <a:t>5.2</a:t>
            </a:r>
            <a:r>
              <a:rPr lang="en-US" sz="2800" b="1" i="1" dirty="0" smtClean="0"/>
              <a:t>:</a:t>
            </a:r>
          </a:p>
          <a:p>
            <a:pPr algn="ctr"/>
            <a:r>
              <a:rPr lang="en-US" sz="2800" b="1" i="1" dirty="0" smtClean="0"/>
              <a:t>Reaction </a:t>
            </a:r>
            <a:r>
              <a:rPr lang="en-US" sz="2800" b="1" i="1" dirty="0" err="1" smtClean="0"/>
              <a:t>stoichiometry</a:t>
            </a:r>
            <a:r>
              <a:rPr lang="en-US" sz="2800" b="1" i="1" dirty="0" smtClean="0"/>
              <a:t> puzzles 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Due Wednesday 9 October by 4 PM</a:t>
            </a:r>
          </a:p>
        </p:txBody>
      </p:sp>
    </p:spTree>
    <p:extLst>
      <p:ext uri="{BB962C8B-B14F-4D97-AF65-F5344CB8AC3E}">
        <p14:creationId xmlns:p14="http://schemas.microsoft.com/office/powerpoint/2010/main" val="11893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42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24</cp:revision>
  <dcterms:created xsi:type="dcterms:W3CDTF">2013-08-23T17:50:03Z</dcterms:created>
  <dcterms:modified xsi:type="dcterms:W3CDTF">2013-09-30T13:11:17Z</dcterms:modified>
</cp:coreProperties>
</file>