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61915"/>
            <a:ext cx="5105400" cy="34163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smtClean="0">
                <a:solidFill>
                  <a:srgbClr val="FF0000"/>
                </a:solidFill>
              </a:rPr>
              <a:t>Homework</a:t>
            </a:r>
            <a:r>
              <a:rPr lang="en-US" sz="2400" b="1" smtClean="0">
                <a:solidFill>
                  <a:srgbClr val="FF0000"/>
                </a:solidFill>
              </a:rPr>
              <a:t>:</a:t>
            </a:r>
            <a:endParaRPr lang="en-US" sz="2400" dirty="0" smtClean="0"/>
          </a:p>
          <a:p>
            <a:r>
              <a:rPr lang="en-US" sz="2400" b="1" u="sng" dirty="0" smtClean="0"/>
              <a:t>Page	  do problem(s)</a:t>
            </a:r>
          </a:p>
          <a:p>
            <a:r>
              <a:rPr lang="en-US" sz="2400" b="1" dirty="0" smtClean="0"/>
              <a:t>138 	23,25,27  (isotopes); </a:t>
            </a:r>
          </a:p>
          <a:p>
            <a:pPr marL="457200" indent="-457200">
              <a:buAutoNum type="arabicPlain" startAt="139"/>
            </a:pPr>
            <a:r>
              <a:rPr lang="en-US" sz="2400" b="1" dirty="0" smtClean="0"/>
              <a:t>       33,35 (atomic parts)</a:t>
            </a:r>
          </a:p>
          <a:p>
            <a:pPr marL="457200" indent="-457200"/>
            <a:r>
              <a:rPr lang="en-US" sz="2400" b="1" dirty="0" smtClean="0"/>
              <a:t>139       37,39,41, 43 ,45, 	47,51,53,55,57, 59</a:t>
            </a:r>
          </a:p>
          <a:p>
            <a:pPr marL="457200" indent="-457200"/>
            <a:r>
              <a:rPr lang="en-US" sz="2400" b="1" dirty="0" smtClean="0"/>
              <a:t>		(Basic mole calculations)</a:t>
            </a:r>
          </a:p>
          <a:p>
            <a:pPr marL="457200" indent="-457200"/>
            <a:r>
              <a:rPr lang="en-US" sz="2400" b="1" dirty="0" smtClean="0"/>
              <a:t>140	71,75  (naming)</a:t>
            </a:r>
          </a:p>
          <a:p>
            <a:endParaRPr lang="en-US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27073" y="584775"/>
            <a:ext cx="3744191" cy="200054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Reading:  Chapter 3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p. 112-124 (basic moles)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 125-125 (reaction language)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126-136(naming)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</a:t>
            </a:r>
            <a:r>
              <a:rPr lang="en-US" sz="3200" b="1" dirty="0"/>
              <a:t>5</a:t>
            </a:r>
            <a:r>
              <a:rPr lang="en-US" sz="3200" b="1" dirty="0" smtClean="0"/>
              <a:t> (9/23-9/27)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956464" y="3779147"/>
            <a:ext cx="4114800" cy="3108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 Do:</a:t>
            </a:r>
          </a:p>
          <a:p>
            <a:pPr algn="ctr"/>
            <a:r>
              <a:rPr lang="en-US" sz="2800" b="1" i="1" u="sng" dirty="0" smtClean="0"/>
              <a:t>Marathon problem 3</a:t>
            </a:r>
          </a:p>
          <a:p>
            <a:pPr algn="ctr"/>
            <a:r>
              <a:rPr lang="en-US" sz="2800" b="1" i="1" dirty="0" smtClean="0"/>
              <a:t> Mystery Compound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Due Monday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September 30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By 4 PM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47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21</cp:revision>
  <dcterms:created xsi:type="dcterms:W3CDTF">2013-08-23T17:50:03Z</dcterms:created>
  <dcterms:modified xsi:type="dcterms:W3CDTF">2013-09-23T12:44:53Z</dcterms:modified>
</cp:coreProperties>
</file>