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61915"/>
            <a:ext cx="4876800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dirty="0" smtClean="0">
                <a:solidFill>
                  <a:srgbClr val="FF0000"/>
                </a:solidFill>
              </a:rPr>
              <a:t>Homework:</a:t>
            </a:r>
            <a:r>
              <a:rPr lang="en-US" sz="2400" dirty="0" smtClean="0"/>
              <a:t>*</a:t>
            </a:r>
          </a:p>
          <a:p>
            <a:r>
              <a:rPr lang="en-US" sz="2400" b="1" u="sng" dirty="0" smtClean="0"/>
              <a:t>Page	  do problem(s)</a:t>
            </a:r>
          </a:p>
          <a:p>
            <a:r>
              <a:rPr lang="en-US" sz="2400" b="1" dirty="0" smtClean="0"/>
              <a:t>p</a:t>
            </a:r>
            <a:r>
              <a:rPr lang="en-US" sz="2400" b="1" dirty="0" smtClean="0"/>
              <a:t>. </a:t>
            </a:r>
            <a:r>
              <a:rPr lang="en-US" sz="2400" b="1" dirty="0" smtClean="0"/>
              <a:t>106</a:t>
            </a:r>
            <a:r>
              <a:rPr lang="en-US" sz="2400" b="1" dirty="0" smtClean="0"/>
              <a:t>	</a:t>
            </a:r>
            <a:r>
              <a:rPr lang="en-US" sz="2400" b="1" dirty="0" smtClean="0"/>
              <a:t>103,105,106,111,113</a:t>
            </a:r>
          </a:p>
          <a:p>
            <a:r>
              <a:rPr lang="en-US" sz="2400" b="1" dirty="0" smtClean="0"/>
              <a:t>p. 107   115, 117, 119, 121</a:t>
            </a:r>
            <a:endParaRPr lang="en-US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27073" y="584775"/>
            <a:ext cx="3744191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Re-Reading: </a:t>
            </a:r>
            <a:endParaRPr lang="en-US" sz="28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p. 73-80 (quantum)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p. 82-98 (</a:t>
            </a:r>
            <a:r>
              <a:rPr lang="en-US" sz="2400" dirty="0" err="1" smtClean="0"/>
              <a:t>spdf</a:t>
            </a:r>
            <a:r>
              <a:rPr lang="en-US" sz="2400" dirty="0" smtClean="0"/>
              <a:t> song </a:t>
            </a:r>
            <a:r>
              <a:rPr lang="en-US" sz="2400" dirty="0" smtClean="0"/>
              <a:t>+)</a:t>
            </a:r>
          </a:p>
          <a:p>
            <a:pPr marL="342900" indent="-342900"/>
            <a:r>
              <a:rPr lang="en-US" sz="2400" dirty="0" smtClean="0"/>
              <a:t> </a:t>
            </a:r>
            <a:r>
              <a:rPr lang="en-US" sz="2400" dirty="0" smtClean="0"/>
              <a:t>   ….91-98 in particular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</a:t>
            </a:r>
            <a:r>
              <a:rPr lang="en-US" sz="3200" b="1" dirty="0"/>
              <a:t>4</a:t>
            </a:r>
            <a:r>
              <a:rPr lang="en-US" sz="3200" b="1" dirty="0" smtClean="0"/>
              <a:t> </a:t>
            </a:r>
            <a:r>
              <a:rPr lang="en-US" sz="3200" b="1" dirty="0" smtClean="0"/>
              <a:t>(</a:t>
            </a:r>
            <a:r>
              <a:rPr lang="en-US" sz="3200" b="1" dirty="0" smtClean="0"/>
              <a:t>9/16-9/20)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2693075"/>
            <a:ext cx="4114800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 Do:</a:t>
            </a:r>
          </a:p>
          <a:p>
            <a:pPr algn="ctr"/>
            <a:r>
              <a:rPr lang="en-US" sz="2800" b="1" dirty="0" smtClean="0"/>
              <a:t> </a:t>
            </a:r>
            <a:r>
              <a:rPr lang="en-US" sz="2800" b="1" dirty="0" smtClean="0"/>
              <a:t>Exam 1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Friday 20 September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i="1" dirty="0" smtClean="0"/>
              <a:t>Challenge problem </a:t>
            </a:r>
          </a:p>
          <a:p>
            <a:pPr algn="ctr"/>
            <a:r>
              <a:rPr lang="en-US" sz="2800" b="1" i="1" dirty="0" smtClean="0"/>
              <a:t>Problem 154 page 109</a:t>
            </a:r>
          </a:p>
          <a:p>
            <a:pPr algn="ctr"/>
            <a:r>
              <a:rPr lang="en-US" sz="2800" b="1" i="1" dirty="0" smtClean="0">
                <a:solidFill>
                  <a:srgbClr val="FF0000"/>
                </a:solidFill>
              </a:rPr>
              <a:t>Due Monday 23 September by 4 PM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124200"/>
            <a:ext cx="441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3200" b="1" dirty="0" smtClean="0"/>
              <a:t>Periodic Trends</a:t>
            </a:r>
            <a:r>
              <a:rPr lang="en-US" sz="3200" dirty="0" smtClean="0"/>
              <a:t>, discussed on pp. 91-98, will be part of </a:t>
            </a:r>
            <a:r>
              <a:rPr lang="en-US" sz="3200" b="1" dirty="0" smtClean="0"/>
              <a:t>Exam 1</a:t>
            </a:r>
            <a:r>
              <a:rPr lang="en-US" sz="3200" dirty="0" smtClean="0"/>
              <a:t>. The assigned problems are typical of what to expect.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16</cp:revision>
  <dcterms:created xsi:type="dcterms:W3CDTF">2013-08-23T17:50:03Z</dcterms:created>
  <dcterms:modified xsi:type="dcterms:W3CDTF">2013-09-13T02:02:55Z</dcterms:modified>
</cp:coreProperties>
</file>