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4876800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r>
              <a:rPr lang="en-US" sz="2400" dirty="0" smtClean="0"/>
              <a:t>*</a:t>
            </a:r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p. 104		61, 63,65, 71, 73</a:t>
            </a:r>
            <a:endParaRPr lang="en-US" sz="2400" b="1" dirty="0"/>
          </a:p>
          <a:p>
            <a:r>
              <a:rPr lang="en-US" sz="2400" b="1" dirty="0" smtClean="0"/>
              <a:t>p. 105		77, 79, 85, 87a,d, 91</a:t>
            </a:r>
          </a:p>
          <a:p>
            <a:r>
              <a:rPr lang="en-US" sz="2400" b="1" dirty="0" smtClean="0"/>
              <a:t>p. 106		95,97,99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69272" y="4724400"/>
            <a:ext cx="541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*Friday 9/13 quiz  will</a:t>
            </a:r>
          </a:p>
          <a:p>
            <a:r>
              <a:rPr lang="en-US" sz="3200" b="1" dirty="0" smtClean="0"/>
              <a:t> be problems similar to above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27073" y="584775"/>
            <a:ext cx="3744191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p. 73-80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p. 82-98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</a:t>
            </a:r>
            <a:r>
              <a:rPr lang="en-US" sz="3200" b="1" dirty="0"/>
              <a:t>3</a:t>
            </a:r>
            <a:r>
              <a:rPr lang="en-US" sz="3200" b="1" dirty="0" smtClean="0"/>
              <a:t> (9/9-9/13)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693075"/>
            <a:ext cx="4114800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Do:</a:t>
            </a:r>
          </a:p>
          <a:p>
            <a:pPr algn="ctr"/>
            <a:r>
              <a:rPr lang="en-US" sz="2800" b="1" dirty="0" smtClean="0"/>
              <a:t> </a:t>
            </a:r>
            <a:r>
              <a:rPr lang="en-US" sz="2800" b="1" i="1" u="sng" dirty="0" smtClean="0"/>
              <a:t>Marathon problem 2</a:t>
            </a:r>
          </a:p>
          <a:p>
            <a:pPr algn="ctr"/>
            <a:r>
              <a:rPr lang="en-US" sz="2800" b="1" i="1" dirty="0" smtClean="0"/>
              <a:t>Let the punishment fit the crime</a:t>
            </a:r>
          </a:p>
          <a:p>
            <a:pPr algn="ctr"/>
            <a:endParaRPr lang="en-US" sz="2800" b="1" i="1" dirty="0" smtClean="0"/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Due Monday 16 Sept by 4 PM</a:t>
            </a:r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13</cp:revision>
  <dcterms:created xsi:type="dcterms:W3CDTF">2013-08-23T17:50:03Z</dcterms:created>
  <dcterms:modified xsi:type="dcterms:W3CDTF">2013-09-06T02:08:52Z</dcterms:modified>
</cp:coreProperties>
</file>