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9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4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6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6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8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2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8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2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4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0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05E86-5AA9-4904-9E37-0030C634145C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2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561915"/>
            <a:ext cx="4495800" cy="366254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Suggested </a:t>
            </a:r>
            <a:r>
              <a:rPr lang="en-US" sz="2800" b="1" dirty="0" smtClean="0">
                <a:solidFill>
                  <a:srgbClr val="FF0000"/>
                </a:solidFill>
              </a:rPr>
              <a:t>Homework:</a:t>
            </a:r>
            <a:r>
              <a:rPr lang="en-US" sz="3200" dirty="0" smtClean="0"/>
              <a:t>*</a:t>
            </a:r>
          </a:p>
          <a:p>
            <a:r>
              <a:rPr lang="en-US" sz="2000" b="1" u="sng" dirty="0" smtClean="0"/>
              <a:t>Page	  do problem(s)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55	 43a-e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                45a-f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</a:rPr>
              <a:t>  51a-d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supplement 1 practice exercises 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        (on back)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102            19, 25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103	   39, 43, 45, 47,51, 53,55, 57,59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5502895"/>
            <a:ext cx="541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*</a:t>
            </a:r>
            <a:r>
              <a:rPr lang="en-US" sz="3200" b="1" smtClean="0"/>
              <a:t>Friday 9/6 </a:t>
            </a:r>
            <a:r>
              <a:rPr lang="en-US" sz="3200" b="1" dirty="0" smtClean="0"/>
              <a:t>quiz  will</a:t>
            </a:r>
          </a:p>
          <a:p>
            <a:r>
              <a:rPr lang="en-US" sz="3200" b="1" dirty="0" smtClean="0"/>
              <a:t> be problems similar to above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99809" y="92847"/>
            <a:ext cx="3744191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Reading: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Supplement 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Chapter 1: </a:t>
            </a:r>
            <a:r>
              <a:rPr lang="en-US" sz="2400" dirty="0" err="1" smtClean="0"/>
              <a:t>pp</a:t>
            </a:r>
            <a:r>
              <a:rPr lang="en-US" sz="2400" dirty="0" smtClean="0"/>
              <a:t> 44-50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Chapter 2: </a:t>
            </a:r>
            <a:r>
              <a:rPr lang="en-US" sz="2400" dirty="0" err="1" smtClean="0"/>
              <a:t>pp</a:t>
            </a:r>
            <a:r>
              <a:rPr lang="en-US" sz="2400" dirty="0" smtClean="0"/>
              <a:t> 58-72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FOR WEEK </a:t>
            </a:r>
            <a:r>
              <a:rPr lang="en-US" sz="3200" b="1" dirty="0"/>
              <a:t>2</a:t>
            </a:r>
            <a:r>
              <a:rPr lang="en-US" sz="3200" b="1" dirty="0" smtClean="0"/>
              <a:t> (9/2-9/6)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3316446"/>
            <a:ext cx="4419600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To Do:</a:t>
            </a:r>
          </a:p>
          <a:p>
            <a:pPr algn="ctr"/>
            <a:r>
              <a:rPr lang="en-US" sz="2800" b="1" dirty="0" smtClean="0"/>
              <a:t> </a:t>
            </a:r>
            <a:r>
              <a:rPr lang="en-US" sz="2800" b="1" i="1" u="sng" dirty="0" smtClean="0"/>
              <a:t>Marathon problem 1</a:t>
            </a:r>
          </a:p>
          <a:p>
            <a:pPr algn="ctr"/>
            <a:r>
              <a:rPr lang="en-US" sz="2800" b="1" i="1" dirty="0" smtClean="0"/>
              <a:t>Metaphoric atomic volumes</a:t>
            </a:r>
          </a:p>
          <a:p>
            <a:pPr algn="ctr"/>
            <a:endParaRPr lang="en-US" sz="2800" b="1" i="1" dirty="0" smtClean="0"/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Due Monday 9 Sept by 4 PM</a:t>
            </a:r>
          </a:p>
        </p:txBody>
      </p:sp>
    </p:spTree>
    <p:extLst>
      <p:ext uri="{BB962C8B-B14F-4D97-AF65-F5344CB8AC3E}">
        <p14:creationId xmlns:p14="http://schemas.microsoft.com/office/powerpoint/2010/main" val="11893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52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9</cp:revision>
  <dcterms:created xsi:type="dcterms:W3CDTF">2013-08-23T17:50:03Z</dcterms:created>
  <dcterms:modified xsi:type="dcterms:W3CDTF">2013-09-02T12:25:11Z</dcterms:modified>
</cp:coreProperties>
</file>