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4724400" cy="452431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endParaRPr lang="en-US" sz="2400" dirty="0" smtClean="0"/>
          </a:p>
          <a:p>
            <a:r>
              <a:rPr lang="en-US" sz="2400" b="1" u="sng" dirty="0" smtClean="0"/>
              <a:t>Page	  do problem(s)</a:t>
            </a:r>
          </a:p>
          <a:p>
            <a:r>
              <a:rPr lang="en-US" sz="2400" b="1" dirty="0" smtClean="0"/>
              <a:t>317	1-3</a:t>
            </a:r>
          </a:p>
          <a:p>
            <a:r>
              <a:rPr lang="en-US" sz="2400" b="1" dirty="0" smtClean="0"/>
              <a:t>318	12-15</a:t>
            </a:r>
          </a:p>
          <a:p>
            <a:r>
              <a:rPr lang="en-US" sz="2400" b="1" dirty="0" smtClean="0"/>
              <a:t>319       17,18,21,23</a:t>
            </a:r>
          </a:p>
          <a:p>
            <a:r>
              <a:rPr lang="en-US" sz="2400" b="1" dirty="0" smtClean="0"/>
              <a:t>320</a:t>
            </a: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en-US" sz="2400" b="1" dirty="0" smtClean="0"/>
              <a:t>29,31; 35,37,39</a:t>
            </a:r>
          </a:p>
          <a:p>
            <a:pPr marL="457200" indent="-457200">
              <a:buAutoNum type="arabicPlain" startAt="321"/>
            </a:pPr>
            <a:r>
              <a:rPr lang="en-US" sz="2400" b="1" dirty="0" smtClean="0"/>
              <a:t>       41,43,45,47,49,51,53;  57</a:t>
            </a:r>
          </a:p>
          <a:p>
            <a:r>
              <a:rPr lang="en-US" sz="2400" b="1" dirty="0" smtClean="0"/>
              <a:t>322  </a:t>
            </a:r>
            <a:r>
              <a:rPr lang="en-US" sz="2400" b="1" dirty="0" smtClean="0"/>
              <a:t>     59,61,63; 69,71</a:t>
            </a:r>
          </a:p>
          <a:p>
            <a:r>
              <a:rPr lang="en-US" sz="2400" b="1" dirty="0" smtClean="0"/>
              <a:t>323       73, 75,77</a:t>
            </a:r>
          </a:p>
          <a:p>
            <a:pPr marL="457200" indent="-457200">
              <a:buAutoNum type="arabicPlain" startAt="322"/>
            </a:pPr>
            <a:endParaRPr lang="en-US" sz="2400" b="1" dirty="0" smtClean="0"/>
          </a:p>
          <a:p>
            <a:pPr marL="457200" indent="-457200"/>
            <a:endParaRPr lang="en-US" sz="2400" b="1" dirty="0" smtClean="0"/>
          </a:p>
          <a:p>
            <a:pPr marL="457200" indent="-457200"/>
            <a:endParaRPr lang="en-US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953000" y="584775"/>
            <a:ext cx="4191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Chapter 7: 281-311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</a:t>
            </a:r>
            <a:r>
              <a:rPr lang="en-US" sz="3200" b="1" dirty="0" smtClean="0"/>
              <a:t>13 </a:t>
            </a:r>
            <a:r>
              <a:rPr lang="en-US" sz="3200" b="1" dirty="0" smtClean="0"/>
              <a:t>(</a:t>
            </a:r>
            <a:r>
              <a:rPr lang="en-US" sz="3200" b="1" dirty="0" smtClean="0"/>
              <a:t>11/18-11/22)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180344"/>
            <a:ext cx="5562600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To do</a:t>
            </a:r>
          </a:p>
          <a:p>
            <a:pPr algn="ctr"/>
            <a:r>
              <a:rPr lang="en-US" sz="2800" b="1" i="1" u="sng" dirty="0" smtClean="0"/>
              <a:t>Marathon problem </a:t>
            </a:r>
            <a:r>
              <a:rPr lang="en-US" sz="2800" b="1" i="1" u="sng" dirty="0" smtClean="0"/>
              <a:t>10</a:t>
            </a:r>
            <a:endParaRPr lang="en-US" sz="2800" b="1" i="1" u="sng" dirty="0" smtClean="0"/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Gas Problem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/>
              <a:t>Due </a:t>
            </a:r>
            <a:r>
              <a:rPr lang="en-US" sz="2800" b="1" smtClean="0"/>
              <a:t>Monday </a:t>
            </a:r>
            <a:r>
              <a:rPr lang="en-US" sz="2800" b="1" smtClean="0"/>
              <a:t>25</a:t>
            </a:r>
            <a:r>
              <a:rPr lang="en-US" sz="2800" b="1" smtClean="0"/>
              <a:t> </a:t>
            </a:r>
            <a:r>
              <a:rPr lang="en-US" sz="2800" b="1" dirty="0" smtClean="0"/>
              <a:t>November 2013 </a:t>
            </a:r>
          </a:p>
          <a:p>
            <a:r>
              <a:rPr lang="en-US" sz="2800" b="1" dirty="0" smtClean="0"/>
              <a:t>                       by 4 PM</a:t>
            </a:r>
            <a:endParaRPr lang="en-US" sz="2800" dirty="0" smtClean="0"/>
          </a:p>
          <a:p>
            <a:pPr algn="ctr"/>
            <a:endParaRPr lang="en-US" sz="28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31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44</cp:revision>
  <dcterms:created xsi:type="dcterms:W3CDTF">2013-08-23T17:50:03Z</dcterms:created>
  <dcterms:modified xsi:type="dcterms:W3CDTF">2013-11-15T21:16:42Z</dcterms:modified>
</cp:coreProperties>
</file>